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8.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60" r:id="rId2"/>
    <p:sldId id="258" r:id="rId3"/>
    <p:sldId id="265" r:id="rId4"/>
    <p:sldId id="259" r:id="rId5"/>
    <p:sldId id="317" r:id="rId6"/>
    <p:sldId id="267" r:id="rId7"/>
    <p:sldId id="266" r:id="rId8"/>
    <p:sldId id="286" r:id="rId9"/>
    <p:sldId id="271" r:id="rId10"/>
    <p:sldId id="272" r:id="rId11"/>
    <p:sldId id="287" r:id="rId12"/>
    <p:sldId id="273" r:id="rId13"/>
    <p:sldId id="269" r:id="rId14"/>
    <p:sldId id="288" r:id="rId15"/>
    <p:sldId id="275" r:id="rId16"/>
    <p:sldId id="290" r:id="rId17"/>
    <p:sldId id="274" r:id="rId18"/>
    <p:sldId id="276" r:id="rId19"/>
    <p:sldId id="289" r:id="rId20"/>
    <p:sldId id="278" r:id="rId21"/>
    <p:sldId id="279" r:id="rId22"/>
    <p:sldId id="280" r:id="rId23"/>
    <p:sldId id="291" r:id="rId24"/>
    <p:sldId id="281" r:id="rId25"/>
    <p:sldId id="282" r:id="rId26"/>
    <p:sldId id="292" r:id="rId27"/>
    <p:sldId id="293" r:id="rId28"/>
    <p:sldId id="294" r:id="rId29"/>
    <p:sldId id="295" r:id="rId30"/>
    <p:sldId id="296" r:id="rId31"/>
    <p:sldId id="297" r:id="rId32"/>
    <p:sldId id="299" r:id="rId33"/>
    <p:sldId id="298" r:id="rId34"/>
    <p:sldId id="300" r:id="rId35"/>
    <p:sldId id="301" r:id="rId36"/>
    <p:sldId id="302" r:id="rId37"/>
    <p:sldId id="303" r:id="rId38"/>
    <p:sldId id="283" r:id="rId39"/>
    <p:sldId id="284" r:id="rId40"/>
    <p:sldId id="304" r:id="rId41"/>
    <p:sldId id="305" r:id="rId42"/>
    <p:sldId id="306" r:id="rId43"/>
    <p:sldId id="307" r:id="rId44"/>
    <p:sldId id="308" r:id="rId45"/>
    <p:sldId id="310" r:id="rId46"/>
    <p:sldId id="311" r:id="rId47"/>
    <p:sldId id="312" r:id="rId48"/>
    <p:sldId id="313" r:id="rId49"/>
    <p:sldId id="314" r:id="rId50"/>
    <p:sldId id="315" r:id="rId51"/>
    <p:sldId id="316" r:id="rId52"/>
    <p:sldId id="285" r:id="rId53"/>
    <p:sldId id="264" r:id="rId54"/>
    <p:sldId id="263" r:id="rId5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AC68CD-9FD5-B4B7-882F-3133675E9ADD}" name="Victor Martinez" initials="VM" userId="a6411862d210d84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C5553"/>
    <a:srgbClr val="F0EEE4"/>
    <a:srgbClr val="8D2E30"/>
    <a:srgbClr val="5D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71" autoAdjust="0"/>
  </p:normalViewPr>
  <p:slideViewPr>
    <p:cSldViewPr>
      <p:cViewPr varScale="1">
        <p:scale>
          <a:sx n="91" d="100"/>
          <a:sy n="91" d="100"/>
        </p:scale>
        <p:origin x="218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iagrams/_rels/data6.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rawing6.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440C6E-F789-46B8-8A27-9C702343FB46}"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s-ES"/>
        </a:p>
      </dgm:t>
    </dgm:pt>
    <dgm:pt modelId="{8C207E5F-D906-4771-BC8E-58A9060E77CD}">
      <dgm:prSet/>
      <dgm:spPr/>
      <dgm:t>
        <a:bodyPr/>
        <a:lstStyle/>
        <a:p>
          <a:pPr rtl="0"/>
          <a:r>
            <a:rPr lang="en-US"/>
            <a:t>INTRODUCCIÓN</a:t>
          </a:r>
          <a:endParaRPr lang="es-ES"/>
        </a:p>
      </dgm:t>
    </dgm:pt>
    <dgm:pt modelId="{1820D2AA-D0A5-4567-ABC6-2CF06C5B7EA0}" type="parTrans" cxnId="{0304522D-32D1-4B29-8FBA-E5B54F3AA02C}">
      <dgm:prSet/>
      <dgm:spPr/>
      <dgm:t>
        <a:bodyPr/>
        <a:lstStyle/>
        <a:p>
          <a:endParaRPr lang="es-ES"/>
        </a:p>
      </dgm:t>
    </dgm:pt>
    <dgm:pt modelId="{4EF6BC1E-2FCF-48F0-A23B-0C6A78931CC8}" type="sibTrans" cxnId="{0304522D-32D1-4B29-8FBA-E5B54F3AA02C}">
      <dgm:prSet/>
      <dgm:spPr/>
      <dgm:t>
        <a:bodyPr/>
        <a:lstStyle/>
        <a:p>
          <a:endParaRPr lang="es-ES"/>
        </a:p>
      </dgm:t>
    </dgm:pt>
    <dgm:pt modelId="{9445B3A4-601D-4414-A39A-84C8445775FF}">
      <dgm:prSet/>
      <dgm:spPr/>
      <dgm:t>
        <a:bodyPr/>
        <a:lstStyle/>
        <a:p>
          <a:pPr rtl="0"/>
          <a:r>
            <a:rPr lang="en-US"/>
            <a:t>CONTEXTO GENERAL</a:t>
          </a:r>
          <a:endParaRPr lang="es-ES"/>
        </a:p>
      </dgm:t>
    </dgm:pt>
    <dgm:pt modelId="{48136909-BFA0-4101-AC91-B481D2A0FE05}" type="parTrans" cxnId="{C8D7C40E-9E44-4656-AB25-4DD37E2165FB}">
      <dgm:prSet/>
      <dgm:spPr/>
      <dgm:t>
        <a:bodyPr/>
        <a:lstStyle/>
        <a:p>
          <a:endParaRPr lang="es-ES"/>
        </a:p>
      </dgm:t>
    </dgm:pt>
    <dgm:pt modelId="{3A1F09FB-1386-4280-BF19-F325A26126C6}" type="sibTrans" cxnId="{C8D7C40E-9E44-4656-AB25-4DD37E2165FB}">
      <dgm:prSet/>
      <dgm:spPr/>
      <dgm:t>
        <a:bodyPr/>
        <a:lstStyle/>
        <a:p>
          <a:endParaRPr lang="es-ES"/>
        </a:p>
      </dgm:t>
    </dgm:pt>
    <dgm:pt modelId="{47220941-20A0-4AFE-BFED-DFBAF2A8B0F7}">
      <dgm:prSet/>
      <dgm:spPr/>
      <dgm:t>
        <a:bodyPr/>
        <a:lstStyle/>
        <a:p>
          <a:pPr rtl="0"/>
          <a:r>
            <a:rPr lang="en-US" dirty="0"/>
            <a:t>ARQUITECTURA DE LA PROPUESTA</a:t>
          </a:r>
          <a:endParaRPr lang="es-ES" dirty="0"/>
        </a:p>
      </dgm:t>
    </dgm:pt>
    <dgm:pt modelId="{257A07A6-9CD2-4D30-BDA8-19BB11EFD012}" type="parTrans" cxnId="{D7CCFE00-3BA8-4703-9935-01879E7A6B51}">
      <dgm:prSet/>
      <dgm:spPr/>
      <dgm:t>
        <a:bodyPr/>
        <a:lstStyle/>
        <a:p>
          <a:endParaRPr lang="es-ES"/>
        </a:p>
      </dgm:t>
    </dgm:pt>
    <dgm:pt modelId="{06B0C810-72A0-42EB-930A-E495DB0DC187}" type="sibTrans" cxnId="{D7CCFE00-3BA8-4703-9935-01879E7A6B51}">
      <dgm:prSet/>
      <dgm:spPr/>
      <dgm:t>
        <a:bodyPr/>
        <a:lstStyle/>
        <a:p>
          <a:endParaRPr lang="es-ES"/>
        </a:p>
      </dgm:t>
    </dgm:pt>
    <dgm:pt modelId="{F9FFD7F9-92CA-4737-9122-78BFAC2F22D4}">
      <dgm:prSet/>
      <dgm:spPr/>
      <dgm:t>
        <a:bodyPr/>
        <a:lstStyle/>
        <a:p>
          <a:pPr rtl="0"/>
          <a:r>
            <a:rPr lang="en-US" dirty="0"/>
            <a:t>MINERÍA DE PROCESOS EN </a:t>
          </a:r>
          <a:r>
            <a:rPr lang="en-US"/>
            <a:t>LA DISTRIBUCIÓN POSTAL</a:t>
          </a:r>
          <a:endParaRPr lang="es-ES" dirty="0"/>
        </a:p>
      </dgm:t>
    </dgm:pt>
    <dgm:pt modelId="{79725CE1-7DDC-44E2-85A4-ECE9B340944A}" type="parTrans" cxnId="{6F53510C-BC5E-4073-8DA5-760889A09175}">
      <dgm:prSet/>
      <dgm:spPr/>
      <dgm:t>
        <a:bodyPr/>
        <a:lstStyle/>
        <a:p>
          <a:endParaRPr lang="es-ES"/>
        </a:p>
      </dgm:t>
    </dgm:pt>
    <dgm:pt modelId="{0CFE2689-E1BE-49A7-98EF-720550E6CD43}" type="sibTrans" cxnId="{6F53510C-BC5E-4073-8DA5-760889A09175}">
      <dgm:prSet/>
      <dgm:spPr/>
      <dgm:t>
        <a:bodyPr/>
        <a:lstStyle/>
        <a:p>
          <a:endParaRPr lang="es-ES"/>
        </a:p>
      </dgm:t>
    </dgm:pt>
    <dgm:pt modelId="{97FEE42B-FC3F-4C39-ABBA-86123686E385}">
      <dgm:prSet/>
      <dgm:spPr/>
      <dgm:t>
        <a:bodyPr/>
        <a:lstStyle/>
        <a:p>
          <a:pPr rtl="0"/>
          <a:r>
            <a:rPr lang="en-US"/>
            <a:t>SOLUCIÓN PROPUESTA</a:t>
          </a:r>
          <a:endParaRPr lang="es-ES"/>
        </a:p>
      </dgm:t>
    </dgm:pt>
    <dgm:pt modelId="{15CDF397-0B90-48E6-A1DD-42CAD5422A33}" type="parTrans" cxnId="{31069AAA-5281-4064-BBF4-8339DB30A071}">
      <dgm:prSet/>
      <dgm:spPr/>
      <dgm:t>
        <a:bodyPr/>
        <a:lstStyle/>
        <a:p>
          <a:endParaRPr lang="es-ES"/>
        </a:p>
      </dgm:t>
    </dgm:pt>
    <dgm:pt modelId="{7B43D622-C2CE-4FDB-B2C9-1C6027388F03}" type="sibTrans" cxnId="{31069AAA-5281-4064-BBF4-8339DB30A071}">
      <dgm:prSet/>
      <dgm:spPr/>
      <dgm:t>
        <a:bodyPr/>
        <a:lstStyle/>
        <a:p>
          <a:endParaRPr lang="es-ES"/>
        </a:p>
      </dgm:t>
    </dgm:pt>
    <dgm:pt modelId="{784002D5-627C-4700-AA6F-B57DA9065CAD}">
      <dgm:prSet/>
      <dgm:spPr/>
      <dgm:t>
        <a:bodyPr/>
        <a:lstStyle/>
        <a:p>
          <a:pPr rtl="0"/>
          <a:r>
            <a:rPr lang="en-US"/>
            <a:t>CONCLUSIONES</a:t>
          </a:r>
          <a:endParaRPr lang="es-ES"/>
        </a:p>
      </dgm:t>
    </dgm:pt>
    <dgm:pt modelId="{C88F5034-3F69-41E7-A02E-E4B37B8660F7}" type="parTrans" cxnId="{DA0EF12E-0D35-4C11-8D68-C76B26554969}">
      <dgm:prSet/>
      <dgm:spPr/>
      <dgm:t>
        <a:bodyPr/>
        <a:lstStyle/>
        <a:p>
          <a:endParaRPr lang="es-ES"/>
        </a:p>
      </dgm:t>
    </dgm:pt>
    <dgm:pt modelId="{129C31E6-3EDB-491C-9374-DEF578E302BA}" type="sibTrans" cxnId="{DA0EF12E-0D35-4C11-8D68-C76B26554969}">
      <dgm:prSet/>
      <dgm:spPr/>
      <dgm:t>
        <a:bodyPr/>
        <a:lstStyle/>
        <a:p>
          <a:endParaRPr lang="es-ES"/>
        </a:p>
      </dgm:t>
    </dgm:pt>
    <dgm:pt modelId="{D5E27CC8-4050-46E9-8D34-E287E0BE9937}" type="pres">
      <dgm:prSet presAssocID="{0A440C6E-F789-46B8-8A27-9C702343FB46}" presName="linear" presStyleCnt="0">
        <dgm:presLayoutVars>
          <dgm:animLvl val="lvl"/>
          <dgm:resizeHandles val="exact"/>
        </dgm:presLayoutVars>
      </dgm:prSet>
      <dgm:spPr/>
    </dgm:pt>
    <dgm:pt modelId="{52E9C447-848E-40A5-BD8F-3526031AA4B3}" type="pres">
      <dgm:prSet presAssocID="{8C207E5F-D906-4771-BC8E-58A9060E77CD}" presName="parentText" presStyleLbl="node1" presStyleIdx="0" presStyleCnt="6" custLinFactY="-4781" custLinFactNeighborY="-100000">
        <dgm:presLayoutVars>
          <dgm:chMax val="0"/>
          <dgm:bulletEnabled val="1"/>
        </dgm:presLayoutVars>
      </dgm:prSet>
      <dgm:spPr/>
    </dgm:pt>
    <dgm:pt modelId="{D40FB7C2-D190-47F5-A291-3DFFD7673600}" type="pres">
      <dgm:prSet presAssocID="{4EF6BC1E-2FCF-48F0-A23B-0C6A78931CC8}" presName="spacer" presStyleCnt="0"/>
      <dgm:spPr/>
    </dgm:pt>
    <dgm:pt modelId="{CFBB1133-1C96-4586-880D-22B8E69E160E}" type="pres">
      <dgm:prSet presAssocID="{9445B3A4-601D-4414-A39A-84C8445775FF}" presName="parentText" presStyleLbl="node1" presStyleIdx="1" presStyleCnt="6">
        <dgm:presLayoutVars>
          <dgm:chMax val="0"/>
          <dgm:bulletEnabled val="1"/>
        </dgm:presLayoutVars>
      </dgm:prSet>
      <dgm:spPr/>
    </dgm:pt>
    <dgm:pt modelId="{49FED80C-A06C-4814-9CF3-FA284A914EC8}" type="pres">
      <dgm:prSet presAssocID="{3A1F09FB-1386-4280-BF19-F325A26126C6}" presName="spacer" presStyleCnt="0"/>
      <dgm:spPr/>
    </dgm:pt>
    <dgm:pt modelId="{AE8A5B2D-E357-4143-9CFA-D549715CACF8}" type="pres">
      <dgm:prSet presAssocID="{47220941-20A0-4AFE-BFED-DFBAF2A8B0F7}" presName="parentText" presStyleLbl="node1" presStyleIdx="2" presStyleCnt="6">
        <dgm:presLayoutVars>
          <dgm:chMax val="0"/>
          <dgm:bulletEnabled val="1"/>
        </dgm:presLayoutVars>
      </dgm:prSet>
      <dgm:spPr/>
    </dgm:pt>
    <dgm:pt modelId="{F10967E6-0C76-468C-91E2-A045D4FF6B6E}" type="pres">
      <dgm:prSet presAssocID="{06B0C810-72A0-42EB-930A-E495DB0DC187}" presName="spacer" presStyleCnt="0"/>
      <dgm:spPr/>
    </dgm:pt>
    <dgm:pt modelId="{D6A1C564-1219-4F1C-8DD9-34CB034E9401}" type="pres">
      <dgm:prSet presAssocID="{F9FFD7F9-92CA-4737-9122-78BFAC2F22D4}" presName="parentText" presStyleLbl="node1" presStyleIdx="3" presStyleCnt="6">
        <dgm:presLayoutVars>
          <dgm:chMax val="0"/>
          <dgm:bulletEnabled val="1"/>
        </dgm:presLayoutVars>
      </dgm:prSet>
      <dgm:spPr/>
    </dgm:pt>
    <dgm:pt modelId="{88E1E365-4C41-4460-A2A6-73A872D48C68}" type="pres">
      <dgm:prSet presAssocID="{0CFE2689-E1BE-49A7-98EF-720550E6CD43}" presName="spacer" presStyleCnt="0"/>
      <dgm:spPr/>
    </dgm:pt>
    <dgm:pt modelId="{61AD8E85-B8A7-4183-9F8A-C71735C80210}" type="pres">
      <dgm:prSet presAssocID="{97FEE42B-FC3F-4C39-ABBA-86123686E385}" presName="parentText" presStyleLbl="node1" presStyleIdx="4" presStyleCnt="6">
        <dgm:presLayoutVars>
          <dgm:chMax val="0"/>
          <dgm:bulletEnabled val="1"/>
        </dgm:presLayoutVars>
      </dgm:prSet>
      <dgm:spPr/>
    </dgm:pt>
    <dgm:pt modelId="{969CCD75-9341-4F7D-A9C4-5C440189B01C}" type="pres">
      <dgm:prSet presAssocID="{7B43D622-C2CE-4FDB-B2C9-1C6027388F03}" presName="spacer" presStyleCnt="0"/>
      <dgm:spPr/>
    </dgm:pt>
    <dgm:pt modelId="{E806B939-8179-4273-9EE8-2E798716870D}" type="pres">
      <dgm:prSet presAssocID="{784002D5-627C-4700-AA6F-B57DA9065CAD}" presName="parentText" presStyleLbl="node1" presStyleIdx="5" presStyleCnt="6">
        <dgm:presLayoutVars>
          <dgm:chMax val="0"/>
          <dgm:bulletEnabled val="1"/>
        </dgm:presLayoutVars>
      </dgm:prSet>
      <dgm:spPr/>
    </dgm:pt>
  </dgm:ptLst>
  <dgm:cxnLst>
    <dgm:cxn modelId="{D7CCFE00-3BA8-4703-9935-01879E7A6B51}" srcId="{0A440C6E-F789-46B8-8A27-9C702343FB46}" destId="{47220941-20A0-4AFE-BFED-DFBAF2A8B0F7}" srcOrd="2" destOrd="0" parTransId="{257A07A6-9CD2-4D30-BDA8-19BB11EFD012}" sibTransId="{06B0C810-72A0-42EB-930A-E495DB0DC187}"/>
    <dgm:cxn modelId="{FBA83004-A188-4C8F-9A85-EDE277302458}" type="presOf" srcId="{F9FFD7F9-92CA-4737-9122-78BFAC2F22D4}" destId="{D6A1C564-1219-4F1C-8DD9-34CB034E9401}" srcOrd="0" destOrd="0" presId="urn:microsoft.com/office/officeart/2005/8/layout/vList2"/>
    <dgm:cxn modelId="{6F53510C-BC5E-4073-8DA5-760889A09175}" srcId="{0A440C6E-F789-46B8-8A27-9C702343FB46}" destId="{F9FFD7F9-92CA-4737-9122-78BFAC2F22D4}" srcOrd="3" destOrd="0" parTransId="{79725CE1-7DDC-44E2-85A4-ECE9B340944A}" sibTransId="{0CFE2689-E1BE-49A7-98EF-720550E6CD43}"/>
    <dgm:cxn modelId="{C8D7C40E-9E44-4656-AB25-4DD37E2165FB}" srcId="{0A440C6E-F789-46B8-8A27-9C702343FB46}" destId="{9445B3A4-601D-4414-A39A-84C8445775FF}" srcOrd="1" destOrd="0" parTransId="{48136909-BFA0-4101-AC91-B481D2A0FE05}" sibTransId="{3A1F09FB-1386-4280-BF19-F325A26126C6}"/>
    <dgm:cxn modelId="{0304522D-32D1-4B29-8FBA-E5B54F3AA02C}" srcId="{0A440C6E-F789-46B8-8A27-9C702343FB46}" destId="{8C207E5F-D906-4771-BC8E-58A9060E77CD}" srcOrd="0" destOrd="0" parTransId="{1820D2AA-D0A5-4567-ABC6-2CF06C5B7EA0}" sibTransId="{4EF6BC1E-2FCF-48F0-A23B-0C6A78931CC8}"/>
    <dgm:cxn modelId="{DA0EF12E-0D35-4C11-8D68-C76B26554969}" srcId="{0A440C6E-F789-46B8-8A27-9C702343FB46}" destId="{784002D5-627C-4700-AA6F-B57DA9065CAD}" srcOrd="5" destOrd="0" parTransId="{C88F5034-3F69-41E7-A02E-E4B37B8660F7}" sibTransId="{129C31E6-3EDB-491C-9374-DEF578E302BA}"/>
    <dgm:cxn modelId="{54C83F5B-7A24-4599-B1C7-F5EA78BF9DD0}" type="presOf" srcId="{9445B3A4-601D-4414-A39A-84C8445775FF}" destId="{CFBB1133-1C96-4586-880D-22B8E69E160E}" srcOrd="0" destOrd="0" presId="urn:microsoft.com/office/officeart/2005/8/layout/vList2"/>
    <dgm:cxn modelId="{616F2C54-5755-4972-A680-99ADD869072B}" type="presOf" srcId="{784002D5-627C-4700-AA6F-B57DA9065CAD}" destId="{E806B939-8179-4273-9EE8-2E798716870D}" srcOrd="0" destOrd="0" presId="urn:microsoft.com/office/officeart/2005/8/layout/vList2"/>
    <dgm:cxn modelId="{79EB6A58-3806-4464-AB15-C2E92E600BF3}" type="presOf" srcId="{47220941-20A0-4AFE-BFED-DFBAF2A8B0F7}" destId="{AE8A5B2D-E357-4143-9CFA-D549715CACF8}" srcOrd="0" destOrd="0" presId="urn:microsoft.com/office/officeart/2005/8/layout/vList2"/>
    <dgm:cxn modelId="{23DBC280-22ED-4896-A75E-C45F4B0B5237}" type="presOf" srcId="{97FEE42B-FC3F-4C39-ABBA-86123686E385}" destId="{61AD8E85-B8A7-4183-9F8A-C71735C80210}" srcOrd="0" destOrd="0" presId="urn:microsoft.com/office/officeart/2005/8/layout/vList2"/>
    <dgm:cxn modelId="{31069AAA-5281-4064-BBF4-8339DB30A071}" srcId="{0A440C6E-F789-46B8-8A27-9C702343FB46}" destId="{97FEE42B-FC3F-4C39-ABBA-86123686E385}" srcOrd="4" destOrd="0" parTransId="{15CDF397-0B90-48E6-A1DD-42CAD5422A33}" sibTransId="{7B43D622-C2CE-4FDB-B2C9-1C6027388F03}"/>
    <dgm:cxn modelId="{C4AC8AB9-CCAB-4448-B6D8-4B28DC2DF0D2}" type="presOf" srcId="{8C207E5F-D906-4771-BC8E-58A9060E77CD}" destId="{52E9C447-848E-40A5-BD8F-3526031AA4B3}" srcOrd="0" destOrd="0" presId="urn:microsoft.com/office/officeart/2005/8/layout/vList2"/>
    <dgm:cxn modelId="{73F743BF-32F6-4092-99F2-7E931BB22AFB}" type="presOf" srcId="{0A440C6E-F789-46B8-8A27-9C702343FB46}" destId="{D5E27CC8-4050-46E9-8D34-E287E0BE9937}" srcOrd="0" destOrd="0" presId="urn:microsoft.com/office/officeart/2005/8/layout/vList2"/>
    <dgm:cxn modelId="{C378DD15-824B-44D5-B41F-7A6DE88761C4}" type="presParOf" srcId="{D5E27CC8-4050-46E9-8D34-E287E0BE9937}" destId="{52E9C447-848E-40A5-BD8F-3526031AA4B3}" srcOrd="0" destOrd="0" presId="urn:microsoft.com/office/officeart/2005/8/layout/vList2"/>
    <dgm:cxn modelId="{757DD232-6E36-4690-A418-3887DA8D45B4}" type="presParOf" srcId="{D5E27CC8-4050-46E9-8D34-E287E0BE9937}" destId="{D40FB7C2-D190-47F5-A291-3DFFD7673600}" srcOrd="1" destOrd="0" presId="urn:microsoft.com/office/officeart/2005/8/layout/vList2"/>
    <dgm:cxn modelId="{1140B1E8-9AAD-4A15-A7C8-B80D31FF895C}" type="presParOf" srcId="{D5E27CC8-4050-46E9-8D34-E287E0BE9937}" destId="{CFBB1133-1C96-4586-880D-22B8E69E160E}" srcOrd="2" destOrd="0" presId="urn:microsoft.com/office/officeart/2005/8/layout/vList2"/>
    <dgm:cxn modelId="{F8F7BF35-6365-40DF-B383-927ACCF739A6}" type="presParOf" srcId="{D5E27CC8-4050-46E9-8D34-E287E0BE9937}" destId="{49FED80C-A06C-4814-9CF3-FA284A914EC8}" srcOrd="3" destOrd="0" presId="urn:microsoft.com/office/officeart/2005/8/layout/vList2"/>
    <dgm:cxn modelId="{29189125-479D-4BF0-95BB-25B5CE0A4832}" type="presParOf" srcId="{D5E27CC8-4050-46E9-8D34-E287E0BE9937}" destId="{AE8A5B2D-E357-4143-9CFA-D549715CACF8}" srcOrd="4" destOrd="0" presId="urn:microsoft.com/office/officeart/2005/8/layout/vList2"/>
    <dgm:cxn modelId="{44BED2E5-F84A-4237-9B92-D7E63DB4E686}" type="presParOf" srcId="{D5E27CC8-4050-46E9-8D34-E287E0BE9937}" destId="{F10967E6-0C76-468C-91E2-A045D4FF6B6E}" srcOrd="5" destOrd="0" presId="urn:microsoft.com/office/officeart/2005/8/layout/vList2"/>
    <dgm:cxn modelId="{FA3EA5B6-BFF3-4A54-BB1E-25A8FA961B7D}" type="presParOf" srcId="{D5E27CC8-4050-46E9-8D34-E287E0BE9937}" destId="{D6A1C564-1219-4F1C-8DD9-34CB034E9401}" srcOrd="6" destOrd="0" presId="urn:microsoft.com/office/officeart/2005/8/layout/vList2"/>
    <dgm:cxn modelId="{84312605-AC81-44AD-AB23-A83575DD176B}" type="presParOf" srcId="{D5E27CC8-4050-46E9-8D34-E287E0BE9937}" destId="{88E1E365-4C41-4460-A2A6-73A872D48C68}" srcOrd="7" destOrd="0" presId="urn:microsoft.com/office/officeart/2005/8/layout/vList2"/>
    <dgm:cxn modelId="{EC57D899-A87F-49F1-8BC3-862A4B593CC1}" type="presParOf" srcId="{D5E27CC8-4050-46E9-8D34-E287E0BE9937}" destId="{61AD8E85-B8A7-4183-9F8A-C71735C80210}" srcOrd="8" destOrd="0" presId="urn:microsoft.com/office/officeart/2005/8/layout/vList2"/>
    <dgm:cxn modelId="{69CFA06D-01EB-4A31-AC65-DF94E6DD10B8}" type="presParOf" srcId="{D5E27CC8-4050-46E9-8D34-E287E0BE9937}" destId="{969CCD75-9341-4F7D-A9C4-5C440189B01C}" srcOrd="9" destOrd="0" presId="urn:microsoft.com/office/officeart/2005/8/layout/vList2"/>
    <dgm:cxn modelId="{08A1CC50-73F5-4556-8CFD-580BF9441B46}" type="presParOf" srcId="{D5E27CC8-4050-46E9-8D34-E287E0BE9937}" destId="{E806B939-8179-4273-9EE8-2E798716870D}"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8CA6DA04-7369-4386-A406-B9248D1F997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AR"/>
        </a:p>
      </dgm:t>
    </dgm:pt>
    <dgm:pt modelId="{7003BC11-9EBB-430D-A927-24B9061964D6}">
      <dgm:prSet/>
      <dgm:spPr/>
      <dgm:t>
        <a:bodyPr/>
        <a:lstStyle/>
        <a:p>
          <a:r>
            <a:rPr lang="es-AR" dirty="0"/>
            <a:t>Carta Documento</a:t>
          </a:r>
          <a:endParaRPr lang="es-ES" dirty="0"/>
        </a:p>
      </dgm:t>
    </dgm:pt>
    <dgm:pt modelId="{CA7ACFD1-E400-4EA0-B599-54BE36AB43EA}" type="parTrans" cxnId="{2A5D7DF2-024E-452D-9F25-D331A9E8AB7A}">
      <dgm:prSet/>
      <dgm:spPr/>
      <dgm:t>
        <a:bodyPr/>
        <a:lstStyle/>
        <a:p>
          <a:endParaRPr lang="es-AR"/>
        </a:p>
      </dgm:t>
    </dgm:pt>
    <dgm:pt modelId="{D8893514-90C2-4883-AE3B-72F90B61E79C}" type="sibTrans" cxnId="{2A5D7DF2-024E-452D-9F25-D331A9E8AB7A}">
      <dgm:prSet/>
      <dgm:spPr/>
      <dgm:t>
        <a:bodyPr/>
        <a:lstStyle/>
        <a:p>
          <a:endParaRPr lang="es-AR"/>
        </a:p>
      </dgm:t>
    </dgm:pt>
    <dgm:pt modelId="{B6E44659-955F-4BC6-817E-88EF5AE842E4}">
      <dgm:prSet/>
      <dgm:spPr/>
      <dgm:t>
        <a:bodyPr/>
        <a:lstStyle/>
        <a:p>
          <a:r>
            <a:rPr lang="es-ES" dirty="0"/>
            <a:t>Producto fedatario más importante de la compañía</a:t>
          </a:r>
        </a:p>
      </dgm:t>
    </dgm:pt>
    <dgm:pt modelId="{F070CE86-8DB8-4726-BC85-B359554F921B}" type="parTrans" cxnId="{15831E68-F8F9-416E-82BD-A077ACF9E5F3}">
      <dgm:prSet/>
      <dgm:spPr/>
      <dgm:t>
        <a:bodyPr/>
        <a:lstStyle/>
        <a:p>
          <a:endParaRPr lang="es-AR"/>
        </a:p>
      </dgm:t>
    </dgm:pt>
    <dgm:pt modelId="{B3A4AFE3-C88F-4B2C-939D-62302A140ED4}" type="sibTrans" cxnId="{15831E68-F8F9-416E-82BD-A077ACF9E5F3}">
      <dgm:prSet/>
      <dgm:spPr/>
      <dgm:t>
        <a:bodyPr/>
        <a:lstStyle/>
        <a:p>
          <a:endParaRPr lang="es-AR"/>
        </a:p>
      </dgm:t>
    </dgm:pt>
    <dgm:pt modelId="{55B85637-985B-46B7-AA1A-A2D35B9C2397}">
      <dgm:prSet/>
      <dgm:spPr/>
      <dgm:t>
        <a:bodyPr/>
        <a:lstStyle/>
        <a:p>
          <a:r>
            <a:rPr lang="es-ES" dirty="0"/>
            <a:t>Ampliamente utilizada como base de jurisprudencia</a:t>
          </a:r>
        </a:p>
      </dgm:t>
    </dgm:pt>
    <dgm:pt modelId="{FB2E07E2-6A6B-449D-955C-EB75205AE34E}" type="parTrans" cxnId="{6D95CBBD-0CA4-462B-BF3F-2237D7828120}">
      <dgm:prSet/>
      <dgm:spPr/>
      <dgm:t>
        <a:bodyPr/>
        <a:lstStyle/>
        <a:p>
          <a:endParaRPr lang="es-AR"/>
        </a:p>
      </dgm:t>
    </dgm:pt>
    <dgm:pt modelId="{5FAD9C3A-FC94-4306-8A5F-C2EE5EB0EEB2}" type="sibTrans" cxnId="{6D95CBBD-0CA4-462B-BF3F-2237D7828120}">
      <dgm:prSet/>
      <dgm:spPr/>
      <dgm:t>
        <a:bodyPr/>
        <a:lstStyle/>
        <a:p>
          <a:endParaRPr lang="es-AR"/>
        </a:p>
      </dgm:t>
    </dgm:pt>
    <dgm:pt modelId="{893D6C2A-8D79-4CF4-90FE-D2A1AC5074BD}" type="pres">
      <dgm:prSet presAssocID="{8CA6DA04-7369-4386-A406-B9248D1F9973}" presName="linear" presStyleCnt="0">
        <dgm:presLayoutVars>
          <dgm:animLvl val="lvl"/>
          <dgm:resizeHandles val="exact"/>
        </dgm:presLayoutVars>
      </dgm:prSet>
      <dgm:spPr/>
    </dgm:pt>
    <dgm:pt modelId="{01773A05-EC81-4D39-A648-34D86EA32823}" type="pres">
      <dgm:prSet presAssocID="{7003BC11-9EBB-430D-A927-24B9061964D6}" presName="parentText" presStyleLbl="node1" presStyleIdx="0" presStyleCnt="1">
        <dgm:presLayoutVars>
          <dgm:chMax val="0"/>
          <dgm:bulletEnabled val="1"/>
        </dgm:presLayoutVars>
      </dgm:prSet>
      <dgm:spPr/>
    </dgm:pt>
    <dgm:pt modelId="{F000CFA1-D27B-44CF-9C5C-1622EA54A0AA}" type="pres">
      <dgm:prSet presAssocID="{7003BC11-9EBB-430D-A927-24B9061964D6}" presName="childText" presStyleLbl="revTx" presStyleIdx="0" presStyleCnt="1">
        <dgm:presLayoutVars>
          <dgm:bulletEnabled val="1"/>
        </dgm:presLayoutVars>
      </dgm:prSet>
      <dgm:spPr/>
    </dgm:pt>
  </dgm:ptLst>
  <dgm:cxnLst>
    <dgm:cxn modelId="{62856730-F460-4ACF-8502-803936286F9C}" type="presOf" srcId="{55B85637-985B-46B7-AA1A-A2D35B9C2397}" destId="{F000CFA1-D27B-44CF-9C5C-1622EA54A0AA}" srcOrd="0" destOrd="1" presId="urn:microsoft.com/office/officeart/2005/8/layout/vList2"/>
    <dgm:cxn modelId="{15831E68-F8F9-416E-82BD-A077ACF9E5F3}" srcId="{7003BC11-9EBB-430D-A927-24B9061964D6}" destId="{B6E44659-955F-4BC6-817E-88EF5AE842E4}" srcOrd="0" destOrd="0" parTransId="{F070CE86-8DB8-4726-BC85-B359554F921B}" sibTransId="{B3A4AFE3-C88F-4B2C-939D-62302A140ED4}"/>
    <dgm:cxn modelId="{58BD9679-64FF-4086-ADD9-32D499929285}" type="presOf" srcId="{8CA6DA04-7369-4386-A406-B9248D1F9973}" destId="{893D6C2A-8D79-4CF4-90FE-D2A1AC5074BD}" srcOrd="0" destOrd="0" presId="urn:microsoft.com/office/officeart/2005/8/layout/vList2"/>
    <dgm:cxn modelId="{A52B49A0-AB46-487A-AD66-AFA39C3D7BBB}" type="presOf" srcId="{B6E44659-955F-4BC6-817E-88EF5AE842E4}" destId="{F000CFA1-D27B-44CF-9C5C-1622EA54A0AA}" srcOrd="0" destOrd="0" presId="urn:microsoft.com/office/officeart/2005/8/layout/vList2"/>
    <dgm:cxn modelId="{6D95CBBD-0CA4-462B-BF3F-2237D7828120}" srcId="{7003BC11-9EBB-430D-A927-24B9061964D6}" destId="{55B85637-985B-46B7-AA1A-A2D35B9C2397}" srcOrd="1" destOrd="0" parTransId="{FB2E07E2-6A6B-449D-955C-EB75205AE34E}" sibTransId="{5FAD9C3A-FC94-4306-8A5F-C2EE5EB0EEB2}"/>
    <dgm:cxn modelId="{9B137ED1-BC75-4A32-BC55-B3D6DE87900D}" type="presOf" srcId="{7003BC11-9EBB-430D-A927-24B9061964D6}" destId="{01773A05-EC81-4D39-A648-34D86EA32823}" srcOrd="0" destOrd="0" presId="urn:microsoft.com/office/officeart/2005/8/layout/vList2"/>
    <dgm:cxn modelId="{2A5D7DF2-024E-452D-9F25-D331A9E8AB7A}" srcId="{8CA6DA04-7369-4386-A406-B9248D1F9973}" destId="{7003BC11-9EBB-430D-A927-24B9061964D6}" srcOrd="0" destOrd="0" parTransId="{CA7ACFD1-E400-4EA0-B599-54BE36AB43EA}" sibTransId="{D8893514-90C2-4883-AE3B-72F90B61E79C}"/>
    <dgm:cxn modelId="{75FD9CE9-2E94-4134-919B-3588F40CE720}" type="presParOf" srcId="{893D6C2A-8D79-4CF4-90FE-D2A1AC5074BD}" destId="{01773A05-EC81-4D39-A648-34D86EA32823}" srcOrd="0" destOrd="0" presId="urn:microsoft.com/office/officeart/2005/8/layout/vList2"/>
    <dgm:cxn modelId="{3A4987CA-4DA7-412F-812E-023E7FFEE8C1}" type="presParOf" srcId="{893D6C2A-8D79-4CF4-90FE-D2A1AC5074BD}" destId="{F000CFA1-D27B-44CF-9C5C-1622EA54A0AA}" srcOrd="1"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A39D52F-5596-49A1-8CE4-1BF9403B3947}" type="doc">
      <dgm:prSet loTypeId="urn:microsoft.com/office/officeart/2005/8/layout/process2" loCatId="process" qsTypeId="urn:microsoft.com/office/officeart/2005/8/quickstyle/simple1" qsCatId="simple" csTypeId="urn:microsoft.com/office/officeart/2005/8/colors/accent0_3" csCatId="mainScheme" phldr="1"/>
      <dgm:spPr/>
      <dgm:t>
        <a:bodyPr/>
        <a:lstStyle/>
        <a:p>
          <a:endParaRPr lang="es-AR"/>
        </a:p>
      </dgm:t>
    </dgm:pt>
    <dgm:pt modelId="{29DBFE46-3572-4F48-99C4-2767130FB05A}">
      <dgm:prSet/>
      <dgm:spPr/>
      <dgm:t>
        <a:bodyPr/>
        <a:lstStyle/>
        <a:p>
          <a:r>
            <a:rPr lang="es-ES" b="0" i="0" baseline="0" dirty="0"/>
            <a:t>Recepción y validación del producto por sucursal o sistema</a:t>
          </a:r>
          <a:endParaRPr lang="es-ES" dirty="0"/>
        </a:p>
      </dgm:t>
    </dgm:pt>
    <dgm:pt modelId="{C73C8CD9-567D-4D09-B08C-D466AB1555A2}" type="parTrans" cxnId="{A933C097-BD35-438F-A719-8CF1448568D3}">
      <dgm:prSet/>
      <dgm:spPr/>
      <dgm:t>
        <a:bodyPr/>
        <a:lstStyle/>
        <a:p>
          <a:endParaRPr lang="es-AR"/>
        </a:p>
      </dgm:t>
    </dgm:pt>
    <dgm:pt modelId="{EAAD14AB-B6D9-40D1-87D3-75D8B98897D4}" type="sibTrans" cxnId="{A933C097-BD35-438F-A719-8CF1448568D3}">
      <dgm:prSet/>
      <dgm:spPr/>
      <dgm:t>
        <a:bodyPr/>
        <a:lstStyle/>
        <a:p>
          <a:endParaRPr lang="es-AR"/>
        </a:p>
      </dgm:t>
    </dgm:pt>
    <dgm:pt modelId="{0504F57C-51EC-4D37-85C9-3BF821F1F40C}">
      <dgm:prSet/>
      <dgm:spPr/>
      <dgm:t>
        <a:bodyPr/>
        <a:lstStyle/>
        <a:p>
          <a:r>
            <a:rPr lang="es-ES" dirty="0"/>
            <a:t>Asignación de número de seguimiento</a:t>
          </a:r>
        </a:p>
      </dgm:t>
    </dgm:pt>
    <dgm:pt modelId="{6D9B47A7-2115-4083-BCEA-29BD786A0807}" type="parTrans" cxnId="{135F51DA-1369-4AD0-928B-2DC72E83C04F}">
      <dgm:prSet/>
      <dgm:spPr/>
      <dgm:t>
        <a:bodyPr/>
        <a:lstStyle/>
        <a:p>
          <a:endParaRPr lang="es-AR"/>
        </a:p>
      </dgm:t>
    </dgm:pt>
    <dgm:pt modelId="{54A0B6FA-C9E9-4450-AA0A-E9D0BE67B414}" type="sibTrans" cxnId="{135F51DA-1369-4AD0-928B-2DC72E83C04F}">
      <dgm:prSet/>
      <dgm:spPr/>
      <dgm:t>
        <a:bodyPr/>
        <a:lstStyle/>
        <a:p>
          <a:endParaRPr lang="es-AR"/>
        </a:p>
      </dgm:t>
    </dgm:pt>
    <dgm:pt modelId="{E312CE49-EF4C-4365-A7FE-4007D2C08216}">
      <dgm:prSet/>
      <dgm:spPr/>
      <dgm:t>
        <a:bodyPr/>
        <a:lstStyle/>
        <a:p>
          <a:r>
            <a:rPr lang="es-ES" dirty="0"/>
            <a:t>Traslado a centro de distribución</a:t>
          </a:r>
        </a:p>
      </dgm:t>
    </dgm:pt>
    <dgm:pt modelId="{4AF42F1D-82C2-4639-8BB2-8D5260201E26}" type="parTrans" cxnId="{C07BAED8-71A5-4E04-BF6A-9B9508393B91}">
      <dgm:prSet/>
      <dgm:spPr/>
      <dgm:t>
        <a:bodyPr/>
        <a:lstStyle/>
        <a:p>
          <a:endParaRPr lang="es-AR"/>
        </a:p>
      </dgm:t>
    </dgm:pt>
    <dgm:pt modelId="{398012A5-FC16-42A8-AD51-8A1B47B1FB55}" type="sibTrans" cxnId="{C07BAED8-71A5-4E04-BF6A-9B9508393B91}">
      <dgm:prSet/>
      <dgm:spPr/>
      <dgm:t>
        <a:bodyPr/>
        <a:lstStyle/>
        <a:p>
          <a:endParaRPr lang="es-AR"/>
        </a:p>
      </dgm:t>
    </dgm:pt>
    <dgm:pt modelId="{A52D0B6E-33BA-484B-932F-68A777220091}">
      <dgm:prSet/>
      <dgm:spPr/>
      <dgm:t>
        <a:bodyPr/>
        <a:lstStyle/>
        <a:p>
          <a:r>
            <a:rPr lang="es-ES" dirty="0"/>
            <a:t>Traslado a sucursal de destino</a:t>
          </a:r>
        </a:p>
      </dgm:t>
    </dgm:pt>
    <dgm:pt modelId="{B670A802-8988-4904-AAE7-1322CC3FA670}" type="parTrans" cxnId="{49599215-A08F-4EC3-853A-9278FA44AD7B}">
      <dgm:prSet/>
      <dgm:spPr/>
      <dgm:t>
        <a:bodyPr/>
        <a:lstStyle/>
        <a:p>
          <a:endParaRPr lang="es-AR"/>
        </a:p>
      </dgm:t>
    </dgm:pt>
    <dgm:pt modelId="{E7FD7063-CA4B-48A2-8707-E10AFDEEDBAE}" type="sibTrans" cxnId="{49599215-A08F-4EC3-853A-9278FA44AD7B}">
      <dgm:prSet/>
      <dgm:spPr/>
      <dgm:t>
        <a:bodyPr/>
        <a:lstStyle/>
        <a:p>
          <a:endParaRPr lang="es-AR"/>
        </a:p>
      </dgm:t>
    </dgm:pt>
    <dgm:pt modelId="{31877CF0-29F0-45CA-AB1F-E32BC2E2A1C5}">
      <dgm:prSet/>
      <dgm:spPr/>
      <dgm:t>
        <a:bodyPr/>
        <a:lstStyle/>
        <a:p>
          <a:r>
            <a:rPr lang="es-ES" dirty="0"/>
            <a:t>Intentos de entrega</a:t>
          </a:r>
        </a:p>
      </dgm:t>
    </dgm:pt>
    <dgm:pt modelId="{57C0A706-D1F6-4B26-A185-7DA955EDC488}" type="parTrans" cxnId="{AE1DAE17-3816-493A-BC97-22B858D066F1}">
      <dgm:prSet/>
      <dgm:spPr/>
      <dgm:t>
        <a:bodyPr/>
        <a:lstStyle/>
        <a:p>
          <a:endParaRPr lang="es-AR"/>
        </a:p>
      </dgm:t>
    </dgm:pt>
    <dgm:pt modelId="{EDC360D7-309F-4FF7-B9C3-BE25F7FC8740}" type="sibTrans" cxnId="{AE1DAE17-3816-493A-BC97-22B858D066F1}">
      <dgm:prSet/>
      <dgm:spPr/>
      <dgm:t>
        <a:bodyPr/>
        <a:lstStyle/>
        <a:p>
          <a:endParaRPr lang="es-AR"/>
        </a:p>
      </dgm:t>
    </dgm:pt>
    <dgm:pt modelId="{AA08ABEA-2E1E-4EB3-B0DE-66B2E8D71050}">
      <dgm:prSet/>
      <dgm:spPr/>
      <dgm:t>
        <a:bodyPr/>
        <a:lstStyle/>
        <a:p>
          <a:r>
            <a:rPr lang="es-ES" dirty="0"/>
            <a:t>Entregado / Devolución</a:t>
          </a:r>
        </a:p>
      </dgm:t>
    </dgm:pt>
    <dgm:pt modelId="{763ADB7F-2F26-427E-A0CA-F92F35EA35AF}" type="parTrans" cxnId="{71CA6D7F-A368-4DC6-9F6E-664CD907F53D}">
      <dgm:prSet/>
      <dgm:spPr/>
      <dgm:t>
        <a:bodyPr/>
        <a:lstStyle/>
        <a:p>
          <a:endParaRPr lang="es-AR"/>
        </a:p>
      </dgm:t>
    </dgm:pt>
    <dgm:pt modelId="{749FA88F-D15F-40D7-A209-1B014CDBC60F}" type="sibTrans" cxnId="{71CA6D7F-A368-4DC6-9F6E-664CD907F53D}">
      <dgm:prSet/>
      <dgm:spPr/>
      <dgm:t>
        <a:bodyPr/>
        <a:lstStyle/>
        <a:p>
          <a:endParaRPr lang="es-AR"/>
        </a:p>
      </dgm:t>
    </dgm:pt>
    <dgm:pt modelId="{CA51CB80-0904-4977-BD59-E0A879A9DF36}" type="pres">
      <dgm:prSet presAssocID="{BA39D52F-5596-49A1-8CE4-1BF9403B3947}" presName="linearFlow" presStyleCnt="0">
        <dgm:presLayoutVars>
          <dgm:resizeHandles val="exact"/>
        </dgm:presLayoutVars>
      </dgm:prSet>
      <dgm:spPr/>
    </dgm:pt>
    <dgm:pt modelId="{84158524-4B35-41D3-8D47-DB53FC37484C}" type="pres">
      <dgm:prSet presAssocID="{29DBFE46-3572-4F48-99C4-2767130FB05A}" presName="node" presStyleLbl="node1" presStyleIdx="0" presStyleCnt="6" custScaleX="158966">
        <dgm:presLayoutVars>
          <dgm:bulletEnabled val="1"/>
        </dgm:presLayoutVars>
      </dgm:prSet>
      <dgm:spPr/>
    </dgm:pt>
    <dgm:pt modelId="{FD8D9619-49FA-428C-AA50-39003E927DA2}" type="pres">
      <dgm:prSet presAssocID="{EAAD14AB-B6D9-40D1-87D3-75D8B98897D4}" presName="sibTrans" presStyleLbl="sibTrans2D1" presStyleIdx="0" presStyleCnt="5"/>
      <dgm:spPr/>
    </dgm:pt>
    <dgm:pt modelId="{D47111FC-4FF8-4FD6-9A42-9CDF8DFEA1C5}" type="pres">
      <dgm:prSet presAssocID="{EAAD14AB-B6D9-40D1-87D3-75D8B98897D4}" presName="connectorText" presStyleLbl="sibTrans2D1" presStyleIdx="0" presStyleCnt="5"/>
      <dgm:spPr/>
    </dgm:pt>
    <dgm:pt modelId="{1006E9C6-4916-4E6B-AC1A-D7C54534B020}" type="pres">
      <dgm:prSet presAssocID="{0504F57C-51EC-4D37-85C9-3BF821F1F40C}" presName="node" presStyleLbl="node1" presStyleIdx="1" presStyleCnt="6" custScaleX="158966">
        <dgm:presLayoutVars>
          <dgm:bulletEnabled val="1"/>
        </dgm:presLayoutVars>
      </dgm:prSet>
      <dgm:spPr/>
    </dgm:pt>
    <dgm:pt modelId="{E2C6C0D8-AF3A-4B0F-BE40-0762D9DF2C6C}" type="pres">
      <dgm:prSet presAssocID="{54A0B6FA-C9E9-4450-AA0A-E9D0BE67B414}" presName="sibTrans" presStyleLbl="sibTrans2D1" presStyleIdx="1" presStyleCnt="5"/>
      <dgm:spPr/>
    </dgm:pt>
    <dgm:pt modelId="{813171AD-3342-4BEF-A629-9CE7557C1ECC}" type="pres">
      <dgm:prSet presAssocID="{54A0B6FA-C9E9-4450-AA0A-E9D0BE67B414}" presName="connectorText" presStyleLbl="sibTrans2D1" presStyleIdx="1" presStyleCnt="5"/>
      <dgm:spPr/>
    </dgm:pt>
    <dgm:pt modelId="{FA5DA21C-0254-402A-8027-0ABD90620C22}" type="pres">
      <dgm:prSet presAssocID="{E312CE49-EF4C-4365-A7FE-4007D2C08216}" presName="node" presStyleLbl="node1" presStyleIdx="2" presStyleCnt="6" custScaleX="158966">
        <dgm:presLayoutVars>
          <dgm:bulletEnabled val="1"/>
        </dgm:presLayoutVars>
      </dgm:prSet>
      <dgm:spPr/>
    </dgm:pt>
    <dgm:pt modelId="{D34B0460-0049-4951-8481-B0C3032CF02D}" type="pres">
      <dgm:prSet presAssocID="{398012A5-FC16-42A8-AD51-8A1B47B1FB55}" presName="sibTrans" presStyleLbl="sibTrans2D1" presStyleIdx="2" presStyleCnt="5"/>
      <dgm:spPr/>
    </dgm:pt>
    <dgm:pt modelId="{3B46F712-E55B-4FF5-8587-61A3F00B5F04}" type="pres">
      <dgm:prSet presAssocID="{398012A5-FC16-42A8-AD51-8A1B47B1FB55}" presName="connectorText" presStyleLbl="sibTrans2D1" presStyleIdx="2" presStyleCnt="5"/>
      <dgm:spPr/>
    </dgm:pt>
    <dgm:pt modelId="{1ABDBBC5-DED7-4F7D-B5FD-19D717096786}" type="pres">
      <dgm:prSet presAssocID="{A52D0B6E-33BA-484B-932F-68A777220091}" presName="node" presStyleLbl="node1" presStyleIdx="3" presStyleCnt="6" custScaleX="158217">
        <dgm:presLayoutVars>
          <dgm:bulletEnabled val="1"/>
        </dgm:presLayoutVars>
      </dgm:prSet>
      <dgm:spPr/>
    </dgm:pt>
    <dgm:pt modelId="{F4D6D4BD-063A-4733-BE9B-25BFB8877327}" type="pres">
      <dgm:prSet presAssocID="{E7FD7063-CA4B-48A2-8707-E10AFDEEDBAE}" presName="sibTrans" presStyleLbl="sibTrans2D1" presStyleIdx="3" presStyleCnt="5"/>
      <dgm:spPr/>
    </dgm:pt>
    <dgm:pt modelId="{4DF67E8F-6407-48B9-A1E5-09BC8925F72E}" type="pres">
      <dgm:prSet presAssocID="{E7FD7063-CA4B-48A2-8707-E10AFDEEDBAE}" presName="connectorText" presStyleLbl="sibTrans2D1" presStyleIdx="3" presStyleCnt="5"/>
      <dgm:spPr/>
    </dgm:pt>
    <dgm:pt modelId="{3537F6EE-3655-458C-85C8-8A8F077F4E9C}" type="pres">
      <dgm:prSet presAssocID="{31877CF0-29F0-45CA-AB1F-E32BC2E2A1C5}" presName="node" presStyleLbl="node1" presStyleIdx="4" presStyleCnt="6" custScaleX="158217">
        <dgm:presLayoutVars>
          <dgm:bulletEnabled val="1"/>
        </dgm:presLayoutVars>
      </dgm:prSet>
      <dgm:spPr/>
    </dgm:pt>
    <dgm:pt modelId="{A0411424-F11C-4913-B82C-232CDD3C3BEC}" type="pres">
      <dgm:prSet presAssocID="{EDC360D7-309F-4FF7-B9C3-BE25F7FC8740}" presName="sibTrans" presStyleLbl="sibTrans2D1" presStyleIdx="4" presStyleCnt="5"/>
      <dgm:spPr/>
    </dgm:pt>
    <dgm:pt modelId="{D8C7403E-8B53-4E0B-A2EE-73F08C86C2C8}" type="pres">
      <dgm:prSet presAssocID="{EDC360D7-309F-4FF7-B9C3-BE25F7FC8740}" presName="connectorText" presStyleLbl="sibTrans2D1" presStyleIdx="4" presStyleCnt="5"/>
      <dgm:spPr/>
    </dgm:pt>
    <dgm:pt modelId="{C7BE844D-D3F5-4037-86C0-FB83CCAB1679}" type="pres">
      <dgm:prSet presAssocID="{AA08ABEA-2E1E-4EB3-B0DE-66B2E8D71050}" presName="node" presStyleLbl="node1" presStyleIdx="5" presStyleCnt="6" custScaleX="158217">
        <dgm:presLayoutVars>
          <dgm:bulletEnabled val="1"/>
        </dgm:presLayoutVars>
      </dgm:prSet>
      <dgm:spPr/>
    </dgm:pt>
  </dgm:ptLst>
  <dgm:cxnLst>
    <dgm:cxn modelId="{F54F5900-A201-46C7-9BD5-50198AA828C8}" type="presOf" srcId="{E7FD7063-CA4B-48A2-8707-E10AFDEEDBAE}" destId="{F4D6D4BD-063A-4733-BE9B-25BFB8877327}" srcOrd="0" destOrd="0" presId="urn:microsoft.com/office/officeart/2005/8/layout/process2"/>
    <dgm:cxn modelId="{98311A0B-1E14-4878-863E-ECFA70A15C5D}" type="presOf" srcId="{E7FD7063-CA4B-48A2-8707-E10AFDEEDBAE}" destId="{4DF67E8F-6407-48B9-A1E5-09BC8925F72E}" srcOrd="1" destOrd="0" presId="urn:microsoft.com/office/officeart/2005/8/layout/process2"/>
    <dgm:cxn modelId="{49599215-A08F-4EC3-853A-9278FA44AD7B}" srcId="{BA39D52F-5596-49A1-8CE4-1BF9403B3947}" destId="{A52D0B6E-33BA-484B-932F-68A777220091}" srcOrd="3" destOrd="0" parTransId="{B670A802-8988-4904-AAE7-1322CC3FA670}" sibTransId="{E7FD7063-CA4B-48A2-8707-E10AFDEEDBAE}"/>
    <dgm:cxn modelId="{AE1DAE17-3816-493A-BC97-22B858D066F1}" srcId="{BA39D52F-5596-49A1-8CE4-1BF9403B3947}" destId="{31877CF0-29F0-45CA-AB1F-E32BC2E2A1C5}" srcOrd="4" destOrd="0" parTransId="{57C0A706-D1F6-4B26-A185-7DA955EDC488}" sibTransId="{EDC360D7-309F-4FF7-B9C3-BE25F7FC8740}"/>
    <dgm:cxn modelId="{43A2D01D-89EE-4238-A52E-0D9582D29330}" type="presOf" srcId="{A52D0B6E-33BA-484B-932F-68A777220091}" destId="{1ABDBBC5-DED7-4F7D-B5FD-19D717096786}" srcOrd="0" destOrd="0" presId="urn:microsoft.com/office/officeart/2005/8/layout/process2"/>
    <dgm:cxn modelId="{2E579723-0E69-4954-A317-3F0693025342}" type="presOf" srcId="{AA08ABEA-2E1E-4EB3-B0DE-66B2E8D71050}" destId="{C7BE844D-D3F5-4037-86C0-FB83CCAB1679}" srcOrd="0" destOrd="0" presId="urn:microsoft.com/office/officeart/2005/8/layout/process2"/>
    <dgm:cxn modelId="{C98C2226-13E3-41E4-B5EE-38CCB070EB1A}" type="presOf" srcId="{29DBFE46-3572-4F48-99C4-2767130FB05A}" destId="{84158524-4B35-41D3-8D47-DB53FC37484C}" srcOrd="0" destOrd="0" presId="urn:microsoft.com/office/officeart/2005/8/layout/process2"/>
    <dgm:cxn modelId="{06788A32-FE9E-47BE-9275-C425D5F98181}" type="presOf" srcId="{EDC360D7-309F-4FF7-B9C3-BE25F7FC8740}" destId="{A0411424-F11C-4913-B82C-232CDD3C3BEC}" srcOrd="0" destOrd="0" presId="urn:microsoft.com/office/officeart/2005/8/layout/process2"/>
    <dgm:cxn modelId="{E3FE2C38-736F-44D0-84F0-4169D8A991D7}" type="presOf" srcId="{54A0B6FA-C9E9-4450-AA0A-E9D0BE67B414}" destId="{E2C6C0D8-AF3A-4B0F-BE40-0762D9DF2C6C}" srcOrd="0" destOrd="0" presId="urn:microsoft.com/office/officeart/2005/8/layout/process2"/>
    <dgm:cxn modelId="{B359A565-D2DD-4E87-B0AD-D3A2A55D9D95}" type="presOf" srcId="{EAAD14AB-B6D9-40D1-87D3-75D8B98897D4}" destId="{D47111FC-4FF8-4FD6-9A42-9CDF8DFEA1C5}" srcOrd="1" destOrd="0" presId="urn:microsoft.com/office/officeart/2005/8/layout/process2"/>
    <dgm:cxn modelId="{B40BF448-756F-4459-A92A-3288B6BF9AA6}" type="presOf" srcId="{54A0B6FA-C9E9-4450-AA0A-E9D0BE67B414}" destId="{813171AD-3342-4BEF-A629-9CE7557C1ECC}" srcOrd="1" destOrd="0" presId="urn:microsoft.com/office/officeart/2005/8/layout/process2"/>
    <dgm:cxn modelId="{77965577-D722-420E-8391-5167AE92B566}" type="presOf" srcId="{398012A5-FC16-42A8-AD51-8A1B47B1FB55}" destId="{D34B0460-0049-4951-8481-B0C3032CF02D}" srcOrd="0" destOrd="0" presId="urn:microsoft.com/office/officeart/2005/8/layout/process2"/>
    <dgm:cxn modelId="{71CA6D7F-A368-4DC6-9F6E-664CD907F53D}" srcId="{BA39D52F-5596-49A1-8CE4-1BF9403B3947}" destId="{AA08ABEA-2E1E-4EB3-B0DE-66B2E8D71050}" srcOrd="5" destOrd="0" parTransId="{763ADB7F-2F26-427E-A0CA-F92F35EA35AF}" sibTransId="{749FA88F-D15F-40D7-A209-1B014CDBC60F}"/>
    <dgm:cxn modelId="{EA690D83-78BD-401C-9601-CD6B94AA4AB6}" type="presOf" srcId="{398012A5-FC16-42A8-AD51-8A1B47B1FB55}" destId="{3B46F712-E55B-4FF5-8587-61A3F00B5F04}" srcOrd="1" destOrd="0" presId="urn:microsoft.com/office/officeart/2005/8/layout/process2"/>
    <dgm:cxn modelId="{65329594-BFBC-434E-A667-EE0EACBD7E15}" type="presOf" srcId="{BA39D52F-5596-49A1-8CE4-1BF9403B3947}" destId="{CA51CB80-0904-4977-BD59-E0A879A9DF36}" srcOrd="0" destOrd="0" presId="urn:microsoft.com/office/officeart/2005/8/layout/process2"/>
    <dgm:cxn modelId="{A933C097-BD35-438F-A719-8CF1448568D3}" srcId="{BA39D52F-5596-49A1-8CE4-1BF9403B3947}" destId="{29DBFE46-3572-4F48-99C4-2767130FB05A}" srcOrd="0" destOrd="0" parTransId="{C73C8CD9-567D-4D09-B08C-D466AB1555A2}" sibTransId="{EAAD14AB-B6D9-40D1-87D3-75D8B98897D4}"/>
    <dgm:cxn modelId="{685CEFA4-5A94-408B-B6AB-0A13020B6991}" type="presOf" srcId="{0504F57C-51EC-4D37-85C9-3BF821F1F40C}" destId="{1006E9C6-4916-4E6B-AC1A-D7C54534B020}" srcOrd="0" destOrd="0" presId="urn:microsoft.com/office/officeart/2005/8/layout/process2"/>
    <dgm:cxn modelId="{943A70A5-9635-444E-89BF-EC51FD1D70F3}" type="presOf" srcId="{EAAD14AB-B6D9-40D1-87D3-75D8B98897D4}" destId="{FD8D9619-49FA-428C-AA50-39003E927DA2}" srcOrd="0" destOrd="0" presId="urn:microsoft.com/office/officeart/2005/8/layout/process2"/>
    <dgm:cxn modelId="{C07BAED8-71A5-4E04-BF6A-9B9508393B91}" srcId="{BA39D52F-5596-49A1-8CE4-1BF9403B3947}" destId="{E312CE49-EF4C-4365-A7FE-4007D2C08216}" srcOrd="2" destOrd="0" parTransId="{4AF42F1D-82C2-4639-8BB2-8D5260201E26}" sibTransId="{398012A5-FC16-42A8-AD51-8A1B47B1FB55}"/>
    <dgm:cxn modelId="{135F51DA-1369-4AD0-928B-2DC72E83C04F}" srcId="{BA39D52F-5596-49A1-8CE4-1BF9403B3947}" destId="{0504F57C-51EC-4D37-85C9-3BF821F1F40C}" srcOrd="1" destOrd="0" parTransId="{6D9B47A7-2115-4083-BCEA-29BD786A0807}" sibTransId="{54A0B6FA-C9E9-4450-AA0A-E9D0BE67B414}"/>
    <dgm:cxn modelId="{352B38DB-E887-4A05-967D-16CBD3EF13B1}" type="presOf" srcId="{31877CF0-29F0-45CA-AB1F-E32BC2E2A1C5}" destId="{3537F6EE-3655-458C-85C8-8A8F077F4E9C}" srcOrd="0" destOrd="0" presId="urn:microsoft.com/office/officeart/2005/8/layout/process2"/>
    <dgm:cxn modelId="{EBE638EF-4037-4691-946B-B704E88A9FD2}" type="presOf" srcId="{E312CE49-EF4C-4365-A7FE-4007D2C08216}" destId="{FA5DA21C-0254-402A-8027-0ABD90620C22}" srcOrd="0" destOrd="0" presId="urn:microsoft.com/office/officeart/2005/8/layout/process2"/>
    <dgm:cxn modelId="{8D84DBF5-B4F0-41B5-98A0-78D825FE5908}" type="presOf" srcId="{EDC360D7-309F-4FF7-B9C3-BE25F7FC8740}" destId="{D8C7403E-8B53-4E0B-A2EE-73F08C86C2C8}" srcOrd="1" destOrd="0" presId="urn:microsoft.com/office/officeart/2005/8/layout/process2"/>
    <dgm:cxn modelId="{FC86590F-5546-4B3D-A479-373E3FF9F816}" type="presParOf" srcId="{CA51CB80-0904-4977-BD59-E0A879A9DF36}" destId="{84158524-4B35-41D3-8D47-DB53FC37484C}" srcOrd="0" destOrd="0" presId="urn:microsoft.com/office/officeart/2005/8/layout/process2"/>
    <dgm:cxn modelId="{1C7B32AC-8313-4CDB-82F2-51DF39E1BC67}" type="presParOf" srcId="{CA51CB80-0904-4977-BD59-E0A879A9DF36}" destId="{FD8D9619-49FA-428C-AA50-39003E927DA2}" srcOrd="1" destOrd="0" presId="urn:microsoft.com/office/officeart/2005/8/layout/process2"/>
    <dgm:cxn modelId="{E3E8B986-3AD7-4DF2-AA40-6489BDFE3E89}" type="presParOf" srcId="{FD8D9619-49FA-428C-AA50-39003E927DA2}" destId="{D47111FC-4FF8-4FD6-9A42-9CDF8DFEA1C5}" srcOrd="0" destOrd="0" presId="urn:microsoft.com/office/officeart/2005/8/layout/process2"/>
    <dgm:cxn modelId="{D44B7007-E3CB-469F-BA1C-6B2E6B86E2E5}" type="presParOf" srcId="{CA51CB80-0904-4977-BD59-E0A879A9DF36}" destId="{1006E9C6-4916-4E6B-AC1A-D7C54534B020}" srcOrd="2" destOrd="0" presId="urn:microsoft.com/office/officeart/2005/8/layout/process2"/>
    <dgm:cxn modelId="{820745F0-BD3E-4509-B9FA-776181BD2665}" type="presParOf" srcId="{CA51CB80-0904-4977-BD59-E0A879A9DF36}" destId="{E2C6C0D8-AF3A-4B0F-BE40-0762D9DF2C6C}" srcOrd="3" destOrd="0" presId="urn:microsoft.com/office/officeart/2005/8/layout/process2"/>
    <dgm:cxn modelId="{87D64FB5-76D9-4A58-8E86-E7C1127AEC93}" type="presParOf" srcId="{E2C6C0D8-AF3A-4B0F-BE40-0762D9DF2C6C}" destId="{813171AD-3342-4BEF-A629-9CE7557C1ECC}" srcOrd="0" destOrd="0" presId="urn:microsoft.com/office/officeart/2005/8/layout/process2"/>
    <dgm:cxn modelId="{18367D11-3496-4347-B9DB-93545266130D}" type="presParOf" srcId="{CA51CB80-0904-4977-BD59-E0A879A9DF36}" destId="{FA5DA21C-0254-402A-8027-0ABD90620C22}" srcOrd="4" destOrd="0" presId="urn:microsoft.com/office/officeart/2005/8/layout/process2"/>
    <dgm:cxn modelId="{0CCAB641-00CC-4C0C-9B07-64FAC45B2F43}" type="presParOf" srcId="{CA51CB80-0904-4977-BD59-E0A879A9DF36}" destId="{D34B0460-0049-4951-8481-B0C3032CF02D}" srcOrd="5" destOrd="0" presId="urn:microsoft.com/office/officeart/2005/8/layout/process2"/>
    <dgm:cxn modelId="{8DA22D48-3275-47F6-AA5E-00FE85FB3B83}" type="presParOf" srcId="{D34B0460-0049-4951-8481-B0C3032CF02D}" destId="{3B46F712-E55B-4FF5-8587-61A3F00B5F04}" srcOrd="0" destOrd="0" presId="urn:microsoft.com/office/officeart/2005/8/layout/process2"/>
    <dgm:cxn modelId="{785FC61F-FF6E-4A81-808A-50131A2AA684}" type="presParOf" srcId="{CA51CB80-0904-4977-BD59-E0A879A9DF36}" destId="{1ABDBBC5-DED7-4F7D-B5FD-19D717096786}" srcOrd="6" destOrd="0" presId="urn:microsoft.com/office/officeart/2005/8/layout/process2"/>
    <dgm:cxn modelId="{DDDCE1E1-61F3-450C-AD3A-A13CEBFC04B4}" type="presParOf" srcId="{CA51CB80-0904-4977-BD59-E0A879A9DF36}" destId="{F4D6D4BD-063A-4733-BE9B-25BFB8877327}" srcOrd="7" destOrd="0" presId="urn:microsoft.com/office/officeart/2005/8/layout/process2"/>
    <dgm:cxn modelId="{8CF38E0B-98B0-4080-8542-5FBFC061F026}" type="presParOf" srcId="{F4D6D4BD-063A-4733-BE9B-25BFB8877327}" destId="{4DF67E8F-6407-48B9-A1E5-09BC8925F72E}" srcOrd="0" destOrd="0" presId="urn:microsoft.com/office/officeart/2005/8/layout/process2"/>
    <dgm:cxn modelId="{B02809B6-8B3F-4FCE-B6A3-A6E3F762FF9D}" type="presParOf" srcId="{CA51CB80-0904-4977-BD59-E0A879A9DF36}" destId="{3537F6EE-3655-458C-85C8-8A8F077F4E9C}" srcOrd="8" destOrd="0" presId="urn:microsoft.com/office/officeart/2005/8/layout/process2"/>
    <dgm:cxn modelId="{9D54FFBB-4D8B-4AFC-86F2-D515F5DE3764}" type="presParOf" srcId="{CA51CB80-0904-4977-BD59-E0A879A9DF36}" destId="{A0411424-F11C-4913-B82C-232CDD3C3BEC}" srcOrd="9" destOrd="0" presId="urn:microsoft.com/office/officeart/2005/8/layout/process2"/>
    <dgm:cxn modelId="{C469859D-9765-41B6-8833-0B7CF384F8EA}" type="presParOf" srcId="{A0411424-F11C-4913-B82C-232CDD3C3BEC}" destId="{D8C7403E-8B53-4E0B-A2EE-73F08C86C2C8}" srcOrd="0" destOrd="0" presId="urn:microsoft.com/office/officeart/2005/8/layout/process2"/>
    <dgm:cxn modelId="{33C6684D-439C-4A88-B157-9B78CE887ABE}" type="presParOf" srcId="{CA51CB80-0904-4977-BD59-E0A879A9DF36}" destId="{C7BE844D-D3F5-4037-86C0-FB83CCAB1679}" srcOrd="10"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55D542-05A0-463B-A848-962845CC6D66}"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s-AR"/>
        </a:p>
      </dgm:t>
    </dgm:pt>
    <dgm:pt modelId="{A163D1B2-9C84-4B91-8CEC-71F4E02B1921}">
      <dgm:prSet/>
      <dgm:spPr/>
      <dgm:t>
        <a:bodyPr/>
        <a:lstStyle/>
        <a:p>
          <a:r>
            <a:rPr lang="es-AR" b="0" noProof="0" dirty="0"/>
            <a:t>Administración de Procesos de Negocio (BPM)</a:t>
          </a:r>
        </a:p>
      </dgm:t>
    </dgm:pt>
    <dgm:pt modelId="{5584B1DC-7186-4E28-AB46-55745B04305A}" type="parTrans" cxnId="{0151E615-6A79-46BB-AA62-6948F399BA09}">
      <dgm:prSet/>
      <dgm:spPr/>
      <dgm:t>
        <a:bodyPr/>
        <a:lstStyle/>
        <a:p>
          <a:endParaRPr lang="es-AR"/>
        </a:p>
      </dgm:t>
    </dgm:pt>
    <dgm:pt modelId="{01836A09-C15D-4F6E-A743-FCCE45D214CC}" type="sibTrans" cxnId="{0151E615-6A79-46BB-AA62-6948F399BA09}">
      <dgm:prSet/>
      <dgm:spPr/>
      <dgm:t>
        <a:bodyPr/>
        <a:lstStyle/>
        <a:p>
          <a:endParaRPr lang="es-AR"/>
        </a:p>
      </dgm:t>
    </dgm:pt>
    <dgm:pt modelId="{564E3B65-485D-4D4F-85C8-7C246E3BBF11}">
      <dgm:prSet/>
      <dgm:spPr/>
      <dgm:t>
        <a:bodyPr/>
        <a:lstStyle/>
        <a:p>
          <a:r>
            <a:rPr lang="en-US" dirty="0"/>
            <a:t>Business Process Model and Notation (BPMN)</a:t>
          </a:r>
          <a:endParaRPr lang="es-ES" dirty="0"/>
        </a:p>
      </dgm:t>
    </dgm:pt>
    <dgm:pt modelId="{22F7585B-F92D-4C5C-ABC1-E1D3B81353DE}" type="parTrans" cxnId="{8B3452F3-9936-4881-BC6E-8A0484AE248C}">
      <dgm:prSet/>
      <dgm:spPr/>
      <dgm:t>
        <a:bodyPr/>
        <a:lstStyle/>
        <a:p>
          <a:endParaRPr lang="es-AR"/>
        </a:p>
      </dgm:t>
    </dgm:pt>
    <dgm:pt modelId="{49DAE1DD-ADE1-4169-B851-8A723FE1057A}" type="sibTrans" cxnId="{8B3452F3-9936-4881-BC6E-8A0484AE248C}">
      <dgm:prSet/>
      <dgm:spPr/>
      <dgm:t>
        <a:bodyPr/>
        <a:lstStyle/>
        <a:p>
          <a:endParaRPr lang="es-AR"/>
        </a:p>
      </dgm:t>
    </dgm:pt>
    <dgm:pt modelId="{3DEEF06B-6F0D-49FA-BE36-20CCC71F560A}">
      <dgm:prSet/>
      <dgm:spPr/>
      <dgm:t>
        <a:bodyPr/>
        <a:lstStyle/>
        <a:p>
          <a:r>
            <a:rPr lang="es-ES" dirty="0"/>
            <a:t>Notación gráfica para representar actividades y procesos</a:t>
          </a:r>
        </a:p>
      </dgm:t>
    </dgm:pt>
    <dgm:pt modelId="{9C3A42A5-6E04-43AF-B090-40A839F3705F}" type="parTrans" cxnId="{92D7A81D-F116-4699-B364-7D7CE6C618C5}">
      <dgm:prSet/>
      <dgm:spPr/>
      <dgm:t>
        <a:bodyPr/>
        <a:lstStyle/>
        <a:p>
          <a:endParaRPr lang="es-AR"/>
        </a:p>
      </dgm:t>
    </dgm:pt>
    <dgm:pt modelId="{83F648C0-9DEC-4A84-B5E2-35562AA3F380}" type="sibTrans" cxnId="{92D7A81D-F116-4699-B364-7D7CE6C618C5}">
      <dgm:prSet/>
      <dgm:spPr/>
      <dgm:t>
        <a:bodyPr/>
        <a:lstStyle/>
        <a:p>
          <a:endParaRPr lang="es-AR"/>
        </a:p>
      </dgm:t>
    </dgm:pt>
    <dgm:pt modelId="{29F85F35-636C-48DA-8292-20AAE7DCA3B7}">
      <dgm:prSet/>
      <dgm:spPr/>
      <dgm:t>
        <a:bodyPr/>
        <a:lstStyle/>
        <a:p>
          <a:r>
            <a:rPr lang="es-ES" dirty="0"/>
            <a:t>Enfoque disciplinado para identificar, diseñar, ejecutar y monitorear procesos de negocio</a:t>
          </a:r>
        </a:p>
      </dgm:t>
    </dgm:pt>
    <dgm:pt modelId="{72C3A08D-2C17-441F-AFDE-0E3786B77FFE}" type="parTrans" cxnId="{7B22D8F8-995E-4BBA-8BAC-007BC1226892}">
      <dgm:prSet/>
      <dgm:spPr/>
      <dgm:t>
        <a:bodyPr/>
        <a:lstStyle/>
        <a:p>
          <a:endParaRPr lang="es-AR"/>
        </a:p>
      </dgm:t>
    </dgm:pt>
    <dgm:pt modelId="{EEE5BA54-403A-4A9E-B450-CB15CCD14ABB}" type="sibTrans" cxnId="{7B22D8F8-995E-4BBA-8BAC-007BC1226892}">
      <dgm:prSet/>
      <dgm:spPr/>
      <dgm:t>
        <a:bodyPr/>
        <a:lstStyle/>
        <a:p>
          <a:endParaRPr lang="es-AR"/>
        </a:p>
      </dgm:t>
    </dgm:pt>
    <dgm:pt modelId="{43C7B4E3-EC15-4CF6-9E1F-AFDB561409B8}" type="pres">
      <dgm:prSet presAssocID="{5255D542-05A0-463B-A848-962845CC6D66}" presName="Name0" presStyleCnt="0">
        <dgm:presLayoutVars>
          <dgm:dir/>
          <dgm:animLvl val="lvl"/>
          <dgm:resizeHandles val="exact"/>
        </dgm:presLayoutVars>
      </dgm:prSet>
      <dgm:spPr/>
    </dgm:pt>
    <dgm:pt modelId="{2B074442-C643-4498-9232-2A6C55C8F8D1}" type="pres">
      <dgm:prSet presAssocID="{A163D1B2-9C84-4B91-8CEC-71F4E02B1921}" presName="linNode" presStyleCnt="0"/>
      <dgm:spPr/>
    </dgm:pt>
    <dgm:pt modelId="{49F84160-C2B6-49F9-A247-9A528CD5C2E1}" type="pres">
      <dgm:prSet presAssocID="{A163D1B2-9C84-4B91-8CEC-71F4E02B1921}" presName="parentText" presStyleLbl="node1" presStyleIdx="0" presStyleCnt="2">
        <dgm:presLayoutVars>
          <dgm:chMax val="1"/>
          <dgm:bulletEnabled val="1"/>
        </dgm:presLayoutVars>
      </dgm:prSet>
      <dgm:spPr/>
    </dgm:pt>
    <dgm:pt modelId="{8EB42B1E-FC4E-4EBC-877F-FD8A07D8A541}" type="pres">
      <dgm:prSet presAssocID="{A163D1B2-9C84-4B91-8CEC-71F4E02B1921}" presName="descendantText" presStyleLbl="alignAccFollowNode1" presStyleIdx="0" presStyleCnt="2">
        <dgm:presLayoutVars>
          <dgm:bulletEnabled val="1"/>
        </dgm:presLayoutVars>
      </dgm:prSet>
      <dgm:spPr/>
    </dgm:pt>
    <dgm:pt modelId="{ED54FE40-2F3B-4214-8F73-7211AC398635}" type="pres">
      <dgm:prSet presAssocID="{01836A09-C15D-4F6E-A743-FCCE45D214CC}" presName="sp" presStyleCnt="0"/>
      <dgm:spPr/>
    </dgm:pt>
    <dgm:pt modelId="{4F7953A7-CEFC-4E40-B472-4D671A568A82}" type="pres">
      <dgm:prSet presAssocID="{564E3B65-485D-4D4F-85C8-7C246E3BBF11}" presName="linNode" presStyleCnt="0"/>
      <dgm:spPr/>
    </dgm:pt>
    <dgm:pt modelId="{0F447A2A-D4B2-4586-AD6B-5CD12AE9C2CC}" type="pres">
      <dgm:prSet presAssocID="{564E3B65-485D-4D4F-85C8-7C246E3BBF11}" presName="parentText" presStyleLbl="node1" presStyleIdx="1" presStyleCnt="2">
        <dgm:presLayoutVars>
          <dgm:chMax val="1"/>
          <dgm:bulletEnabled val="1"/>
        </dgm:presLayoutVars>
      </dgm:prSet>
      <dgm:spPr/>
    </dgm:pt>
    <dgm:pt modelId="{CB38CF29-7DFF-4616-9735-11C58B6A9D06}" type="pres">
      <dgm:prSet presAssocID="{564E3B65-485D-4D4F-85C8-7C246E3BBF11}" presName="descendantText" presStyleLbl="alignAccFollowNode1" presStyleIdx="1" presStyleCnt="2">
        <dgm:presLayoutVars>
          <dgm:bulletEnabled val="1"/>
        </dgm:presLayoutVars>
      </dgm:prSet>
      <dgm:spPr/>
    </dgm:pt>
  </dgm:ptLst>
  <dgm:cxnLst>
    <dgm:cxn modelId="{0151E615-6A79-46BB-AA62-6948F399BA09}" srcId="{5255D542-05A0-463B-A848-962845CC6D66}" destId="{A163D1B2-9C84-4B91-8CEC-71F4E02B1921}" srcOrd="0" destOrd="0" parTransId="{5584B1DC-7186-4E28-AB46-55745B04305A}" sibTransId="{01836A09-C15D-4F6E-A743-FCCE45D214CC}"/>
    <dgm:cxn modelId="{92D7A81D-F116-4699-B364-7D7CE6C618C5}" srcId="{564E3B65-485D-4D4F-85C8-7C246E3BBF11}" destId="{3DEEF06B-6F0D-49FA-BE36-20CCC71F560A}" srcOrd="0" destOrd="0" parTransId="{9C3A42A5-6E04-43AF-B090-40A839F3705F}" sibTransId="{83F648C0-9DEC-4A84-B5E2-35562AA3F380}"/>
    <dgm:cxn modelId="{5E08392E-6A89-4577-BAA8-96FD6C948396}" type="presOf" srcId="{564E3B65-485D-4D4F-85C8-7C246E3BBF11}" destId="{0F447A2A-D4B2-4586-AD6B-5CD12AE9C2CC}" srcOrd="0" destOrd="0" presId="urn:microsoft.com/office/officeart/2005/8/layout/vList5"/>
    <dgm:cxn modelId="{7793BF2F-5BF0-4F56-8410-4E59ED7333E4}" type="presOf" srcId="{3DEEF06B-6F0D-49FA-BE36-20CCC71F560A}" destId="{CB38CF29-7DFF-4616-9735-11C58B6A9D06}" srcOrd="0" destOrd="0" presId="urn:microsoft.com/office/officeart/2005/8/layout/vList5"/>
    <dgm:cxn modelId="{22D4A984-4DCA-4D98-B2B6-2CF5277532FE}" type="presOf" srcId="{A163D1B2-9C84-4B91-8CEC-71F4E02B1921}" destId="{49F84160-C2B6-49F9-A247-9A528CD5C2E1}" srcOrd="0" destOrd="0" presId="urn:microsoft.com/office/officeart/2005/8/layout/vList5"/>
    <dgm:cxn modelId="{836DBF9C-A200-4758-8FC8-D7D0AD9056A3}" type="presOf" srcId="{29F85F35-636C-48DA-8292-20AAE7DCA3B7}" destId="{8EB42B1E-FC4E-4EBC-877F-FD8A07D8A541}" srcOrd="0" destOrd="0" presId="urn:microsoft.com/office/officeart/2005/8/layout/vList5"/>
    <dgm:cxn modelId="{04E727A8-AA42-43AE-A135-CE1C4BD0E184}" type="presOf" srcId="{5255D542-05A0-463B-A848-962845CC6D66}" destId="{43C7B4E3-EC15-4CF6-9E1F-AFDB561409B8}" srcOrd="0" destOrd="0" presId="urn:microsoft.com/office/officeart/2005/8/layout/vList5"/>
    <dgm:cxn modelId="{8B3452F3-9936-4881-BC6E-8A0484AE248C}" srcId="{5255D542-05A0-463B-A848-962845CC6D66}" destId="{564E3B65-485D-4D4F-85C8-7C246E3BBF11}" srcOrd="1" destOrd="0" parTransId="{22F7585B-F92D-4C5C-ABC1-E1D3B81353DE}" sibTransId="{49DAE1DD-ADE1-4169-B851-8A723FE1057A}"/>
    <dgm:cxn modelId="{7B22D8F8-995E-4BBA-8BAC-007BC1226892}" srcId="{A163D1B2-9C84-4B91-8CEC-71F4E02B1921}" destId="{29F85F35-636C-48DA-8292-20AAE7DCA3B7}" srcOrd="0" destOrd="0" parTransId="{72C3A08D-2C17-441F-AFDE-0E3786B77FFE}" sibTransId="{EEE5BA54-403A-4A9E-B450-CB15CCD14ABB}"/>
    <dgm:cxn modelId="{FF3FB464-6AC4-4B07-9C17-63C5B2D9439D}" type="presParOf" srcId="{43C7B4E3-EC15-4CF6-9E1F-AFDB561409B8}" destId="{2B074442-C643-4498-9232-2A6C55C8F8D1}" srcOrd="0" destOrd="0" presId="urn:microsoft.com/office/officeart/2005/8/layout/vList5"/>
    <dgm:cxn modelId="{4E487B01-A952-47EA-B995-0D2807AC9754}" type="presParOf" srcId="{2B074442-C643-4498-9232-2A6C55C8F8D1}" destId="{49F84160-C2B6-49F9-A247-9A528CD5C2E1}" srcOrd="0" destOrd="0" presId="urn:microsoft.com/office/officeart/2005/8/layout/vList5"/>
    <dgm:cxn modelId="{5FC8DA13-14F0-4C2F-A6F0-685219BCE092}" type="presParOf" srcId="{2B074442-C643-4498-9232-2A6C55C8F8D1}" destId="{8EB42B1E-FC4E-4EBC-877F-FD8A07D8A541}" srcOrd="1" destOrd="0" presId="urn:microsoft.com/office/officeart/2005/8/layout/vList5"/>
    <dgm:cxn modelId="{C38928BC-CD30-4C6A-92B7-26E5451BB259}" type="presParOf" srcId="{43C7B4E3-EC15-4CF6-9E1F-AFDB561409B8}" destId="{ED54FE40-2F3B-4214-8F73-7211AC398635}" srcOrd="1" destOrd="0" presId="urn:microsoft.com/office/officeart/2005/8/layout/vList5"/>
    <dgm:cxn modelId="{AD3F4D78-5D70-48A3-8879-C05DCA8D0AFE}" type="presParOf" srcId="{43C7B4E3-EC15-4CF6-9E1F-AFDB561409B8}" destId="{4F7953A7-CEFC-4E40-B472-4D671A568A82}" srcOrd="2" destOrd="0" presId="urn:microsoft.com/office/officeart/2005/8/layout/vList5"/>
    <dgm:cxn modelId="{ED997F78-AE9A-4A0B-BBE3-7339CA7E3786}" type="presParOf" srcId="{4F7953A7-CEFC-4E40-B472-4D671A568A82}" destId="{0F447A2A-D4B2-4586-AD6B-5CD12AE9C2CC}" srcOrd="0" destOrd="0" presId="urn:microsoft.com/office/officeart/2005/8/layout/vList5"/>
    <dgm:cxn modelId="{C9EFFD06-1E95-4570-B056-B4660A6973DC}" type="presParOf" srcId="{4F7953A7-CEFC-4E40-B472-4D671A568A82}" destId="{CB38CF29-7DFF-4616-9735-11C58B6A9D0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D406F9B-AFEB-4BF9-AFF7-806C612421F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AR"/>
        </a:p>
      </dgm:t>
    </dgm:pt>
    <dgm:pt modelId="{94DF02CC-1FF5-448F-BE0D-141633347525}">
      <dgm:prSet/>
      <dgm:spPr/>
      <dgm:t>
        <a:bodyPr/>
        <a:lstStyle/>
        <a:p>
          <a:r>
            <a:rPr lang="es-AR" dirty="0"/>
            <a:t>BPMN – Carta Documento</a:t>
          </a:r>
          <a:endParaRPr lang="es-ES" dirty="0"/>
        </a:p>
      </dgm:t>
    </dgm:pt>
    <dgm:pt modelId="{954D578A-1E79-4ED3-8372-D68D53DC7AD6}" type="parTrans" cxnId="{CE0905E6-6415-45A0-8CF5-7251C404F6B1}">
      <dgm:prSet/>
      <dgm:spPr/>
      <dgm:t>
        <a:bodyPr/>
        <a:lstStyle/>
        <a:p>
          <a:endParaRPr lang="es-AR"/>
        </a:p>
      </dgm:t>
    </dgm:pt>
    <dgm:pt modelId="{85C0DB5A-73E8-4CA4-BF79-5C5691BCD9E8}" type="sibTrans" cxnId="{CE0905E6-6415-45A0-8CF5-7251C404F6B1}">
      <dgm:prSet/>
      <dgm:spPr/>
      <dgm:t>
        <a:bodyPr/>
        <a:lstStyle/>
        <a:p>
          <a:endParaRPr lang="es-AR"/>
        </a:p>
      </dgm:t>
    </dgm:pt>
    <dgm:pt modelId="{A0C48B2C-140C-4B26-8045-A0847929EB21}">
      <dgm:prSet/>
      <dgm:spPr/>
      <dgm:t>
        <a:bodyPr/>
        <a:lstStyle/>
        <a:p>
          <a:endParaRPr lang="es-ES" dirty="0"/>
        </a:p>
      </dgm:t>
    </dgm:pt>
    <dgm:pt modelId="{8C865626-A3F3-47FC-97F5-9D8A19E0B91F}" type="parTrans" cxnId="{19313700-F2E5-44F1-B281-BA56127D9CC8}">
      <dgm:prSet/>
      <dgm:spPr/>
      <dgm:t>
        <a:bodyPr/>
        <a:lstStyle/>
        <a:p>
          <a:endParaRPr lang="es-AR"/>
        </a:p>
      </dgm:t>
    </dgm:pt>
    <dgm:pt modelId="{E12D3315-5BC8-45FD-B32B-9A51C3C786FF}" type="sibTrans" cxnId="{19313700-F2E5-44F1-B281-BA56127D9CC8}">
      <dgm:prSet/>
      <dgm:spPr/>
      <dgm:t>
        <a:bodyPr/>
        <a:lstStyle/>
        <a:p>
          <a:endParaRPr lang="es-AR"/>
        </a:p>
      </dgm:t>
    </dgm:pt>
    <dgm:pt modelId="{D2922DE5-B266-466B-828F-B589128CC56D}" type="pres">
      <dgm:prSet presAssocID="{ED406F9B-AFEB-4BF9-AFF7-806C612421FC}" presName="linear" presStyleCnt="0">
        <dgm:presLayoutVars>
          <dgm:dir/>
          <dgm:animLvl val="lvl"/>
          <dgm:resizeHandles val="exact"/>
        </dgm:presLayoutVars>
      </dgm:prSet>
      <dgm:spPr/>
    </dgm:pt>
    <dgm:pt modelId="{4DD46242-10A0-412F-97EF-9461A1B8F5E1}" type="pres">
      <dgm:prSet presAssocID="{94DF02CC-1FF5-448F-BE0D-141633347525}" presName="parentLin" presStyleCnt="0"/>
      <dgm:spPr/>
    </dgm:pt>
    <dgm:pt modelId="{54DB0E28-7B4B-4DF3-ACC3-8982AFECE6AA}" type="pres">
      <dgm:prSet presAssocID="{94DF02CC-1FF5-448F-BE0D-141633347525}" presName="parentLeftMargin" presStyleLbl="node1" presStyleIdx="0" presStyleCnt="1"/>
      <dgm:spPr/>
    </dgm:pt>
    <dgm:pt modelId="{0748DE0B-3BDF-4C0B-8421-1C4FD0BC19AF}" type="pres">
      <dgm:prSet presAssocID="{94DF02CC-1FF5-448F-BE0D-141633347525}" presName="parentText" presStyleLbl="node1" presStyleIdx="0" presStyleCnt="1" custScaleY="61198" custLinFactNeighborX="-27487" custLinFactNeighborY="-14934">
        <dgm:presLayoutVars>
          <dgm:chMax val="0"/>
          <dgm:bulletEnabled val="1"/>
        </dgm:presLayoutVars>
      </dgm:prSet>
      <dgm:spPr/>
    </dgm:pt>
    <dgm:pt modelId="{07735655-7B19-44DE-82AE-20C9E1E7A0CE}" type="pres">
      <dgm:prSet presAssocID="{94DF02CC-1FF5-448F-BE0D-141633347525}" presName="negativeSpace" presStyleCnt="0"/>
      <dgm:spPr/>
    </dgm:pt>
    <dgm:pt modelId="{3258231A-EF7F-4130-AAFE-36A9C14B62D4}" type="pres">
      <dgm:prSet presAssocID="{94DF02CC-1FF5-448F-BE0D-141633347525}" presName="childText" presStyleLbl="conFgAcc1" presStyleIdx="0" presStyleCnt="1" custScaleY="533787">
        <dgm:presLayoutVars>
          <dgm:bulletEnabled val="1"/>
        </dgm:presLayoutVars>
      </dgm:prSet>
      <dgm:spPr/>
    </dgm:pt>
  </dgm:ptLst>
  <dgm:cxnLst>
    <dgm:cxn modelId="{19313700-F2E5-44F1-B281-BA56127D9CC8}" srcId="{94DF02CC-1FF5-448F-BE0D-141633347525}" destId="{A0C48B2C-140C-4B26-8045-A0847929EB21}" srcOrd="0" destOrd="0" parTransId="{8C865626-A3F3-47FC-97F5-9D8A19E0B91F}" sibTransId="{E12D3315-5BC8-45FD-B32B-9A51C3C786FF}"/>
    <dgm:cxn modelId="{9D81714A-907D-4918-BDA9-95E72391E879}" type="presOf" srcId="{A0C48B2C-140C-4B26-8045-A0847929EB21}" destId="{3258231A-EF7F-4130-AAFE-36A9C14B62D4}" srcOrd="0" destOrd="0" presId="urn:microsoft.com/office/officeart/2005/8/layout/list1"/>
    <dgm:cxn modelId="{39D7C876-C0C0-4B3F-86DF-A1DF67C73CA3}" type="presOf" srcId="{94DF02CC-1FF5-448F-BE0D-141633347525}" destId="{0748DE0B-3BDF-4C0B-8421-1C4FD0BC19AF}" srcOrd="1" destOrd="0" presId="urn:microsoft.com/office/officeart/2005/8/layout/list1"/>
    <dgm:cxn modelId="{3F013CA2-DE96-47BC-A6FC-5C5866EEAB09}" type="presOf" srcId="{94DF02CC-1FF5-448F-BE0D-141633347525}" destId="{54DB0E28-7B4B-4DF3-ACC3-8982AFECE6AA}" srcOrd="0" destOrd="0" presId="urn:microsoft.com/office/officeart/2005/8/layout/list1"/>
    <dgm:cxn modelId="{CE0905E6-6415-45A0-8CF5-7251C404F6B1}" srcId="{ED406F9B-AFEB-4BF9-AFF7-806C612421FC}" destId="{94DF02CC-1FF5-448F-BE0D-141633347525}" srcOrd="0" destOrd="0" parTransId="{954D578A-1E79-4ED3-8372-D68D53DC7AD6}" sibTransId="{85C0DB5A-73E8-4CA4-BF79-5C5691BCD9E8}"/>
    <dgm:cxn modelId="{60D523E8-E2F5-461F-812D-386B00A9DC5E}" type="presOf" srcId="{ED406F9B-AFEB-4BF9-AFF7-806C612421FC}" destId="{D2922DE5-B266-466B-828F-B589128CC56D}" srcOrd="0" destOrd="0" presId="urn:microsoft.com/office/officeart/2005/8/layout/list1"/>
    <dgm:cxn modelId="{E1421E36-BC16-41FB-ADB1-5F52EA1E1044}" type="presParOf" srcId="{D2922DE5-B266-466B-828F-B589128CC56D}" destId="{4DD46242-10A0-412F-97EF-9461A1B8F5E1}" srcOrd="0" destOrd="0" presId="urn:microsoft.com/office/officeart/2005/8/layout/list1"/>
    <dgm:cxn modelId="{C0C25812-6E2C-4B36-939A-D5702E663875}" type="presParOf" srcId="{4DD46242-10A0-412F-97EF-9461A1B8F5E1}" destId="{54DB0E28-7B4B-4DF3-ACC3-8982AFECE6AA}" srcOrd="0" destOrd="0" presId="urn:microsoft.com/office/officeart/2005/8/layout/list1"/>
    <dgm:cxn modelId="{3D50604B-802C-4F04-ACAD-B9A44FFBF7C6}" type="presParOf" srcId="{4DD46242-10A0-412F-97EF-9461A1B8F5E1}" destId="{0748DE0B-3BDF-4C0B-8421-1C4FD0BC19AF}" srcOrd="1" destOrd="0" presId="urn:microsoft.com/office/officeart/2005/8/layout/list1"/>
    <dgm:cxn modelId="{6233F91F-79C9-428E-A030-6557E5D0CCFE}" type="presParOf" srcId="{D2922DE5-B266-466B-828F-B589128CC56D}" destId="{07735655-7B19-44DE-82AE-20C9E1E7A0CE}" srcOrd="1" destOrd="0" presId="urn:microsoft.com/office/officeart/2005/8/layout/list1"/>
    <dgm:cxn modelId="{E466F470-B7DD-4CB0-B0A2-D78976B53DCF}" type="presParOf" srcId="{D2922DE5-B266-466B-828F-B589128CC56D}" destId="{3258231A-EF7F-4130-AAFE-36A9C14B62D4}"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D406F9B-AFEB-4BF9-AFF7-806C612421F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AR"/>
        </a:p>
      </dgm:t>
    </dgm:pt>
    <dgm:pt modelId="{94DF02CC-1FF5-448F-BE0D-141633347525}">
      <dgm:prSet/>
      <dgm:spPr/>
      <dgm:t>
        <a:bodyPr/>
        <a:lstStyle/>
        <a:p>
          <a:r>
            <a:rPr lang="es-AR"/>
            <a:t>Minería de Procesos</a:t>
          </a:r>
          <a:endParaRPr lang="es-ES"/>
        </a:p>
      </dgm:t>
    </dgm:pt>
    <dgm:pt modelId="{954D578A-1E79-4ED3-8372-D68D53DC7AD6}" type="parTrans" cxnId="{CE0905E6-6415-45A0-8CF5-7251C404F6B1}">
      <dgm:prSet/>
      <dgm:spPr/>
      <dgm:t>
        <a:bodyPr/>
        <a:lstStyle/>
        <a:p>
          <a:endParaRPr lang="es-AR"/>
        </a:p>
      </dgm:t>
    </dgm:pt>
    <dgm:pt modelId="{85C0DB5A-73E8-4CA4-BF79-5C5691BCD9E8}" type="sibTrans" cxnId="{CE0905E6-6415-45A0-8CF5-7251C404F6B1}">
      <dgm:prSet/>
      <dgm:spPr/>
      <dgm:t>
        <a:bodyPr/>
        <a:lstStyle/>
        <a:p>
          <a:endParaRPr lang="es-AR"/>
        </a:p>
      </dgm:t>
    </dgm:pt>
    <dgm:pt modelId="{A0C48B2C-140C-4B26-8045-A0847929EB21}">
      <dgm:prSet/>
      <dgm:spPr/>
      <dgm:t>
        <a:bodyPr/>
        <a:lstStyle/>
        <a:p>
          <a:r>
            <a:rPr lang="es-AR" dirty="0"/>
            <a:t>¿Qué pasó?</a:t>
          </a:r>
          <a:endParaRPr lang="es-ES" dirty="0"/>
        </a:p>
      </dgm:t>
    </dgm:pt>
    <dgm:pt modelId="{8C865626-A3F3-47FC-97F5-9D8A19E0B91F}" type="parTrans" cxnId="{19313700-F2E5-44F1-B281-BA56127D9CC8}">
      <dgm:prSet/>
      <dgm:spPr/>
      <dgm:t>
        <a:bodyPr/>
        <a:lstStyle/>
        <a:p>
          <a:endParaRPr lang="es-AR"/>
        </a:p>
      </dgm:t>
    </dgm:pt>
    <dgm:pt modelId="{E12D3315-5BC8-45FD-B32B-9A51C3C786FF}" type="sibTrans" cxnId="{19313700-F2E5-44F1-B281-BA56127D9CC8}">
      <dgm:prSet/>
      <dgm:spPr/>
      <dgm:t>
        <a:bodyPr/>
        <a:lstStyle/>
        <a:p>
          <a:endParaRPr lang="es-AR"/>
        </a:p>
      </dgm:t>
    </dgm:pt>
    <dgm:pt modelId="{CFFC8919-5703-4AF8-8277-75D229733914}">
      <dgm:prSet/>
      <dgm:spPr/>
      <dgm:t>
        <a:bodyPr/>
        <a:lstStyle/>
        <a:p>
          <a:r>
            <a:rPr lang="es-AR" dirty="0"/>
            <a:t>¿Por qué pasó?</a:t>
          </a:r>
          <a:endParaRPr lang="es-ES" dirty="0"/>
        </a:p>
      </dgm:t>
    </dgm:pt>
    <dgm:pt modelId="{7B5A7B1A-FD82-498C-BAE6-70E1F030207B}" type="parTrans" cxnId="{EE2020E3-8EE2-4830-8F73-0E98CD32A25C}">
      <dgm:prSet/>
      <dgm:spPr/>
      <dgm:t>
        <a:bodyPr/>
        <a:lstStyle/>
        <a:p>
          <a:endParaRPr lang="es-AR"/>
        </a:p>
      </dgm:t>
    </dgm:pt>
    <dgm:pt modelId="{0B672DE0-8FE5-4C46-8883-82E04C4C27D2}" type="sibTrans" cxnId="{EE2020E3-8EE2-4830-8F73-0E98CD32A25C}">
      <dgm:prSet/>
      <dgm:spPr/>
      <dgm:t>
        <a:bodyPr/>
        <a:lstStyle/>
        <a:p>
          <a:endParaRPr lang="es-AR"/>
        </a:p>
      </dgm:t>
    </dgm:pt>
    <dgm:pt modelId="{CD426DD8-BFCF-47FE-9712-34F62F34F921}">
      <dgm:prSet/>
      <dgm:spPr/>
      <dgm:t>
        <a:bodyPr/>
        <a:lstStyle/>
        <a:p>
          <a:r>
            <a:rPr lang="es-AR" dirty="0"/>
            <a:t>¿Qué pasará en el futuro?</a:t>
          </a:r>
          <a:endParaRPr lang="es-ES" dirty="0"/>
        </a:p>
      </dgm:t>
    </dgm:pt>
    <dgm:pt modelId="{197E796B-04E5-4985-8889-52BD0D02CFD7}" type="parTrans" cxnId="{02F5EDA0-F46F-4C02-8CC1-AA88C8D652A1}">
      <dgm:prSet/>
      <dgm:spPr/>
      <dgm:t>
        <a:bodyPr/>
        <a:lstStyle/>
        <a:p>
          <a:endParaRPr lang="es-AR"/>
        </a:p>
      </dgm:t>
    </dgm:pt>
    <dgm:pt modelId="{C9722670-5604-42F9-8750-FDFED4FD29E9}" type="sibTrans" cxnId="{02F5EDA0-F46F-4C02-8CC1-AA88C8D652A1}">
      <dgm:prSet/>
      <dgm:spPr/>
      <dgm:t>
        <a:bodyPr/>
        <a:lstStyle/>
        <a:p>
          <a:endParaRPr lang="es-AR"/>
        </a:p>
      </dgm:t>
    </dgm:pt>
    <dgm:pt modelId="{B6F152AD-F975-46BC-8FF7-898F924D1C57}">
      <dgm:prSet/>
      <dgm:spPr/>
      <dgm:t>
        <a:bodyPr/>
        <a:lstStyle/>
        <a:p>
          <a:r>
            <a:rPr lang="es-AR" dirty="0"/>
            <a:t>¿Cuál es el proceso que se hace realmente?</a:t>
          </a:r>
          <a:endParaRPr lang="es-ES" dirty="0"/>
        </a:p>
      </dgm:t>
    </dgm:pt>
    <dgm:pt modelId="{9A2FAD62-21AC-4693-B56A-139CE4C4AE25}" type="parTrans" cxnId="{72A0DF93-FA60-438E-86E6-D1E29DAAE931}">
      <dgm:prSet/>
      <dgm:spPr/>
      <dgm:t>
        <a:bodyPr/>
        <a:lstStyle/>
        <a:p>
          <a:endParaRPr lang="es-AR"/>
        </a:p>
      </dgm:t>
    </dgm:pt>
    <dgm:pt modelId="{2524ECDB-FA2A-4C8C-B504-7A644F6556F2}" type="sibTrans" cxnId="{72A0DF93-FA60-438E-86E6-D1E29DAAE931}">
      <dgm:prSet/>
      <dgm:spPr/>
      <dgm:t>
        <a:bodyPr/>
        <a:lstStyle/>
        <a:p>
          <a:endParaRPr lang="es-AR"/>
        </a:p>
      </dgm:t>
    </dgm:pt>
    <dgm:pt modelId="{BB943A65-D68E-4B17-84B7-B953840EFEAC}">
      <dgm:prSet/>
      <dgm:spPr/>
      <dgm:t>
        <a:bodyPr/>
        <a:lstStyle/>
        <a:p>
          <a:r>
            <a:rPr lang="es-AR" dirty="0"/>
            <a:t>¿Dónde hay desvíos o cuellos de botella?</a:t>
          </a:r>
          <a:endParaRPr lang="es-ES" dirty="0"/>
        </a:p>
      </dgm:t>
    </dgm:pt>
    <dgm:pt modelId="{A91C1685-D502-4B18-B2D7-926F26AB631C}" type="parTrans" cxnId="{9959FEDC-2075-41FB-A6B6-9AB1B48CC3B6}">
      <dgm:prSet/>
      <dgm:spPr/>
      <dgm:t>
        <a:bodyPr/>
        <a:lstStyle/>
        <a:p>
          <a:endParaRPr lang="es-AR"/>
        </a:p>
      </dgm:t>
    </dgm:pt>
    <dgm:pt modelId="{9B2F8DEF-7D1A-489A-B677-EB3AC022B5E6}" type="sibTrans" cxnId="{9959FEDC-2075-41FB-A6B6-9AB1B48CC3B6}">
      <dgm:prSet/>
      <dgm:spPr/>
      <dgm:t>
        <a:bodyPr/>
        <a:lstStyle/>
        <a:p>
          <a:endParaRPr lang="es-AR"/>
        </a:p>
      </dgm:t>
    </dgm:pt>
    <dgm:pt modelId="{D2922DE5-B266-466B-828F-B589128CC56D}" type="pres">
      <dgm:prSet presAssocID="{ED406F9B-AFEB-4BF9-AFF7-806C612421FC}" presName="linear" presStyleCnt="0">
        <dgm:presLayoutVars>
          <dgm:dir/>
          <dgm:animLvl val="lvl"/>
          <dgm:resizeHandles val="exact"/>
        </dgm:presLayoutVars>
      </dgm:prSet>
      <dgm:spPr/>
    </dgm:pt>
    <dgm:pt modelId="{4DD46242-10A0-412F-97EF-9461A1B8F5E1}" type="pres">
      <dgm:prSet presAssocID="{94DF02CC-1FF5-448F-BE0D-141633347525}" presName="parentLin" presStyleCnt="0"/>
      <dgm:spPr/>
    </dgm:pt>
    <dgm:pt modelId="{54DB0E28-7B4B-4DF3-ACC3-8982AFECE6AA}" type="pres">
      <dgm:prSet presAssocID="{94DF02CC-1FF5-448F-BE0D-141633347525}" presName="parentLeftMargin" presStyleLbl="node1" presStyleIdx="0" presStyleCnt="1"/>
      <dgm:spPr/>
    </dgm:pt>
    <dgm:pt modelId="{0748DE0B-3BDF-4C0B-8421-1C4FD0BC19AF}" type="pres">
      <dgm:prSet presAssocID="{94DF02CC-1FF5-448F-BE0D-141633347525}" presName="parentText" presStyleLbl="node1" presStyleIdx="0" presStyleCnt="1">
        <dgm:presLayoutVars>
          <dgm:chMax val="0"/>
          <dgm:bulletEnabled val="1"/>
        </dgm:presLayoutVars>
      </dgm:prSet>
      <dgm:spPr/>
    </dgm:pt>
    <dgm:pt modelId="{07735655-7B19-44DE-82AE-20C9E1E7A0CE}" type="pres">
      <dgm:prSet presAssocID="{94DF02CC-1FF5-448F-BE0D-141633347525}" presName="negativeSpace" presStyleCnt="0"/>
      <dgm:spPr/>
    </dgm:pt>
    <dgm:pt modelId="{3258231A-EF7F-4130-AAFE-36A9C14B62D4}" type="pres">
      <dgm:prSet presAssocID="{94DF02CC-1FF5-448F-BE0D-141633347525}" presName="childText" presStyleLbl="conFgAcc1" presStyleIdx="0" presStyleCnt="1">
        <dgm:presLayoutVars>
          <dgm:bulletEnabled val="1"/>
        </dgm:presLayoutVars>
      </dgm:prSet>
      <dgm:spPr/>
    </dgm:pt>
  </dgm:ptLst>
  <dgm:cxnLst>
    <dgm:cxn modelId="{19313700-F2E5-44F1-B281-BA56127D9CC8}" srcId="{94DF02CC-1FF5-448F-BE0D-141633347525}" destId="{A0C48B2C-140C-4B26-8045-A0847929EB21}" srcOrd="0" destOrd="0" parTransId="{8C865626-A3F3-47FC-97F5-9D8A19E0B91F}" sibTransId="{E12D3315-5BC8-45FD-B32B-9A51C3C786FF}"/>
    <dgm:cxn modelId="{7451E007-965D-4EFB-87C8-BE7F69FCCC9E}" type="presOf" srcId="{CD426DD8-BFCF-47FE-9712-34F62F34F921}" destId="{3258231A-EF7F-4130-AAFE-36A9C14B62D4}" srcOrd="0" destOrd="2" presId="urn:microsoft.com/office/officeart/2005/8/layout/list1"/>
    <dgm:cxn modelId="{4F0A920E-ACEC-4467-8A44-11FDA7F7C8DB}" type="presOf" srcId="{B6F152AD-F975-46BC-8FF7-898F924D1C57}" destId="{3258231A-EF7F-4130-AAFE-36A9C14B62D4}" srcOrd="0" destOrd="3" presId="urn:microsoft.com/office/officeart/2005/8/layout/list1"/>
    <dgm:cxn modelId="{9D81714A-907D-4918-BDA9-95E72391E879}" type="presOf" srcId="{A0C48B2C-140C-4B26-8045-A0847929EB21}" destId="{3258231A-EF7F-4130-AAFE-36A9C14B62D4}" srcOrd="0" destOrd="0" presId="urn:microsoft.com/office/officeart/2005/8/layout/list1"/>
    <dgm:cxn modelId="{39D7C876-C0C0-4B3F-86DF-A1DF67C73CA3}" type="presOf" srcId="{94DF02CC-1FF5-448F-BE0D-141633347525}" destId="{0748DE0B-3BDF-4C0B-8421-1C4FD0BC19AF}" srcOrd="1" destOrd="0" presId="urn:microsoft.com/office/officeart/2005/8/layout/list1"/>
    <dgm:cxn modelId="{72A0DF93-FA60-438E-86E6-D1E29DAAE931}" srcId="{94DF02CC-1FF5-448F-BE0D-141633347525}" destId="{B6F152AD-F975-46BC-8FF7-898F924D1C57}" srcOrd="3" destOrd="0" parTransId="{9A2FAD62-21AC-4693-B56A-139CE4C4AE25}" sibTransId="{2524ECDB-FA2A-4C8C-B504-7A644F6556F2}"/>
    <dgm:cxn modelId="{02F5EDA0-F46F-4C02-8CC1-AA88C8D652A1}" srcId="{94DF02CC-1FF5-448F-BE0D-141633347525}" destId="{CD426DD8-BFCF-47FE-9712-34F62F34F921}" srcOrd="2" destOrd="0" parTransId="{197E796B-04E5-4985-8889-52BD0D02CFD7}" sibTransId="{C9722670-5604-42F9-8750-FDFED4FD29E9}"/>
    <dgm:cxn modelId="{3F013CA2-DE96-47BC-A6FC-5C5866EEAB09}" type="presOf" srcId="{94DF02CC-1FF5-448F-BE0D-141633347525}" destId="{54DB0E28-7B4B-4DF3-ACC3-8982AFECE6AA}" srcOrd="0" destOrd="0" presId="urn:microsoft.com/office/officeart/2005/8/layout/list1"/>
    <dgm:cxn modelId="{2A9A51A3-916F-402F-9253-4027A7CC0C19}" type="presOf" srcId="{CFFC8919-5703-4AF8-8277-75D229733914}" destId="{3258231A-EF7F-4130-AAFE-36A9C14B62D4}" srcOrd="0" destOrd="1" presId="urn:microsoft.com/office/officeart/2005/8/layout/list1"/>
    <dgm:cxn modelId="{5FD55EAB-7A41-40DE-82DE-75A88613EA95}" type="presOf" srcId="{BB943A65-D68E-4B17-84B7-B953840EFEAC}" destId="{3258231A-EF7F-4130-AAFE-36A9C14B62D4}" srcOrd="0" destOrd="4" presId="urn:microsoft.com/office/officeart/2005/8/layout/list1"/>
    <dgm:cxn modelId="{9959FEDC-2075-41FB-A6B6-9AB1B48CC3B6}" srcId="{94DF02CC-1FF5-448F-BE0D-141633347525}" destId="{BB943A65-D68E-4B17-84B7-B953840EFEAC}" srcOrd="4" destOrd="0" parTransId="{A91C1685-D502-4B18-B2D7-926F26AB631C}" sibTransId="{9B2F8DEF-7D1A-489A-B677-EB3AC022B5E6}"/>
    <dgm:cxn modelId="{EE2020E3-8EE2-4830-8F73-0E98CD32A25C}" srcId="{94DF02CC-1FF5-448F-BE0D-141633347525}" destId="{CFFC8919-5703-4AF8-8277-75D229733914}" srcOrd="1" destOrd="0" parTransId="{7B5A7B1A-FD82-498C-BAE6-70E1F030207B}" sibTransId="{0B672DE0-8FE5-4C46-8883-82E04C4C27D2}"/>
    <dgm:cxn modelId="{CE0905E6-6415-45A0-8CF5-7251C404F6B1}" srcId="{ED406F9B-AFEB-4BF9-AFF7-806C612421FC}" destId="{94DF02CC-1FF5-448F-BE0D-141633347525}" srcOrd="0" destOrd="0" parTransId="{954D578A-1E79-4ED3-8372-D68D53DC7AD6}" sibTransId="{85C0DB5A-73E8-4CA4-BF79-5C5691BCD9E8}"/>
    <dgm:cxn modelId="{60D523E8-E2F5-461F-812D-386B00A9DC5E}" type="presOf" srcId="{ED406F9B-AFEB-4BF9-AFF7-806C612421FC}" destId="{D2922DE5-B266-466B-828F-B589128CC56D}" srcOrd="0" destOrd="0" presId="urn:microsoft.com/office/officeart/2005/8/layout/list1"/>
    <dgm:cxn modelId="{E1421E36-BC16-41FB-ADB1-5F52EA1E1044}" type="presParOf" srcId="{D2922DE5-B266-466B-828F-B589128CC56D}" destId="{4DD46242-10A0-412F-97EF-9461A1B8F5E1}" srcOrd="0" destOrd="0" presId="urn:microsoft.com/office/officeart/2005/8/layout/list1"/>
    <dgm:cxn modelId="{C0C25812-6E2C-4B36-939A-D5702E663875}" type="presParOf" srcId="{4DD46242-10A0-412F-97EF-9461A1B8F5E1}" destId="{54DB0E28-7B4B-4DF3-ACC3-8982AFECE6AA}" srcOrd="0" destOrd="0" presId="urn:microsoft.com/office/officeart/2005/8/layout/list1"/>
    <dgm:cxn modelId="{3D50604B-802C-4F04-ACAD-B9A44FFBF7C6}" type="presParOf" srcId="{4DD46242-10A0-412F-97EF-9461A1B8F5E1}" destId="{0748DE0B-3BDF-4C0B-8421-1C4FD0BC19AF}" srcOrd="1" destOrd="0" presId="urn:microsoft.com/office/officeart/2005/8/layout/list1"/>
    <dgm:cxn modelId="{6233F91F-79C9-428E-A030-6557E5D0CCFE}" type="presParOf" srcId="{D2922DE5-B266-466B-828F-B589128CC56D}" destId="{07735655-7B19-44DE-82AE-20C9E1E7A0CE}" srcOrd="1" destOrd="0" presId="urn:microsoft.com/office/officeart/2005/8/layout/list1"/>
    <dgm:cxn modelId="{E466F470-B7DD-4CB0-B0A2-D78976B53DCF}" type="presParOf" srcId="{D2922DE5-B266-466B-828F-B589128CC56D}" destId="{3258231A-EF7F-4130-AAFE-36A9C14B62D4}"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CB32BD6-7954-44A2-8A23-731F38313310}" type="doc">
      <dgm:prSet loTypeId="urn:microsoft.com/office/officeart/2009/3/layout/SnapshotPictureList" loCatId="picture" qsTypeId="urn:microsoft.com/office/officeart/2005/8/quickstyle/simple1" qsCatId="simple" csTypeId="urn:microsoft.com/office/officeart/2005/8/colors/accent0_3" csCatId="mainScheme" phldr="1"/>
      <dgm:spPr/>
      <dgm:t>
        <a:bodyPr/>
        <a:lstStyle/>
        <a:p>
          <a:endParaRPr lang="es-AR"/>
        </a:p>
      </dgm:t>
    </dgm:pt>
    <dgm:pt modelId="{3A3A05D6-B6ED-462D-A631-6F19645AD807}">
      <dgm:prSet/>
      <dgm:spPr/>
      <dgm:t>
        <a:bodyPr/>
        <a:lstStyle/>
        <a:p>
          <a:r>
            <a:rPr lang="es-AR" dirty="0"/>
            <a:t>Relaciones entre procesos y datos</a:t>
          </a:r>
          <a:endParaRPr lang="es-ES" dirty="0"/>
        </a:p>
      </dgm:t>
    </dgm:pt>
    <dgm:pt modelId="{50CE222C-04F5-49B9-AAA3-26249FA7054B}" type="parTrans" cxnId="{29EF5557-6333-483A-8A1F-7A65DD5B1C2A}">
      <dgm:prSet/>
      <dgm:spPr/>
      <dgm:t>
        <a:bodyPr/>
        <a:lstStyle/>
        <a:p>
          <a:endParaRPr lang="es-AR"/>
        </a:p>
      </dgm:t>
    </dgm:pt>
    <dgm:pt modelId="{81F7E734-DF1A-4CB9-9C86-9EDA739CE685}" type="sibTrans" cxnId="{29EF5557-6333-483A-8A1F-7A65DD5B1C2A}">
      <dgm:prSet/>
      <dgm:spPr/>
      <dgm:t>
        <a:bodyPr/>
        <a:lstStyle/>
        <a:p>
          <a:endParaRPr lang="es-AR"/>
        </a:p>
      </dgm:t>
    </dgm:pt>
    <dgm:pt modelId="{FE9F9E0B-E8E8-4C2B-9DF4-141BF02FBC6E}">
      <dgm:prSet/>
      <dgm:spPr/>
      <dgm:t>
        <a:bodyPr/>
        <a:lstStyle/>
        <a:p>
          <a:r>
            <a:rPr lang="es-AR" b="1" dirty="0"/>
            <a:t>Play-</a:t>
          </a:r>
          <a:r>
            <a:rPr lang="es-AR" b="1" dirty="0" err="1"/>
            <a:t>out</a:t>
          </a:r>
          <a:r>
            <a:rPr lang="es-AR" dirty="0"/>
            <a:t>: Se diseña el proceso y se generan registros de información que lo cumplan para verificar el proceso generado.</a:t>
          </a:r>
          <a:endParaRPr lang="es-ES" dirty="0"/>
        </a:p>
      </dgm:t>
    </dgm:pt>
    <dgm:pt modelId="{B9C3C60A-35DE-4F9C-A677-23A05E24C7FB}" type="parTrans" cxnId="{4529AB69-0A21-4D58-8831-23FB0DFF8C7D}">
      <dgm:prSet/>
      <dgm:spPr/>
      <dgm:t>
        <a:bodyPr/>
        <a:lstStyle/>
        <a:p>
          <a:endParaRPr lang="es-AR"/>
        </a:p>
      </dgm:t>
    </dgm:pt>
    <dgm:pt modelId="{801943ED-CEEC-4E20-9FC9-A985C1856F5E}" type="sibTrans" cxnId="{4529AB69-0A21-4D58-8831-23FB0DFF8C7D}">
      <dgm:prSet/>
      <dgm:spPr/>
      <dgm:t>
        <a:bodyPr/>
        <a:lstStyle/>
        <a:p>
          <a:endParaRPr lang="es-AR"/>
        </a:p>
      </dgm:t>
    </dgm:pt>
    <dgm:pt modelId="{8B1CC62B-40FC-4468-913B-70E065F218DE}">
      <dgm:prSet/>
      <dgm:spPr/>
      <dgm:t>
        <a:bodyPr/>
        <a:lstStyle/>
        <a:p>
          <a:r>
            <a:rPr lang="es-AR" b="1" dirty="0"/>
            <a:t>Play-in</a:t>
          </a:r>
          <a:r>
            <a:rPr lang="es-AR" dirty="0"/>
            <a:t>: Se parte desde los registros de datos y se genera el modelo correspondiente cuando se “descubre” el proceso</a:t>
          </a:r>
          <a:endParaRPr lang="es-ES" dirty="0"/>
        </a:p>
      </dgm:t>
    </dgm:pt>
    <dgm:pt modelId="{F24B99FF-EEA4-4E49-B387-7D465F331CDB}" type="parTrans" cxnId="{AA1D7C90-2D21-483B-AC51-EA86B6B18181}">
      <dgm:prSet/>
      <dgm:spPr/>
      <dgm:t>
        <a:bodyPr/>
        <a:lstStyle/>
        <a:p>
          <a:endParaRPr lang="es-AR"/>
        </a:p>
      </dgm:t>
    </dgm:pt>
    <dgm:pt modelId="{7368455E-C5AC-4D92-85B0-66905EB8E6BF}" type="sibTrans" cxnId="{AA1D7C90-2D21-483B-AC51-EA86B6B18181}">
      <dgm:prSet/>
      <dgm:spPr/>
      <dgm:t>
        <a:bodyPr/>
        <a:lstStyle/>
        <a:p>
          <a:endParaRPr lang="es-AR"/>
        </a:p>
      </dgm:t>
    </dgm:pt>
    <dgm:pt modelId="{52A829E3-B592-4033-958C-6997EC289A36}">
      <dgm:prSet/>
      <dgm:spPr/>
      <dgm:t>
        <a:bodyPr/>
        <a:lstStyle/>
        <a:p>
          <a:r>
            <a:rPr lang="es-AR" b="1" dirty="0"/>
            <a:t>Replay</a:t>
          </a:r>
          <a:r>
            <a:rPr lang="es-AR" dirty="0"/>
            <a:t>: Se toman datos reales y se verifican contra el proceso generado en cualquiera de los dos métodos anteriores.</a:t>
          </a:r>
          <a:endParaRPr lang="es-ES" dirty="0"/>
        </a:p>
      </dgm:t>
    </dgm:pt>
    <dgm:pt modelId="{835457CD-6AD6-4784-9771-C297CBBA6EBD}" type="parTrans" cxnId="{676CC621-2132-4B0D-9C75-42954AB0B3F8}">
      <dgm:prSet/>
      <dgm:spPr/>
      <dgm:t>
        <a:bodyPr/>
        <a:lstStyle/>
        <a:p>
          <a:endParaRPr lang="es-AR"/>
        </a:p>
      </dgm:t>
    </dgm:pt>
    <dgm:pt modelId="{4714BFDF-DE5E-4EA8-A210-BA2656EDB9F0}" type="sibTrans" cxnId="{676CC621-2132-4B0D-9C75-42954AB0B3F8}">
      <dgm:prSet/>
      <dgm:spPr/>
      <dgm:t>
        <a:bodyPr/>
        <a:lstStyle/>
        <a:p>
          <a:endParaRPr lang="es-AR"/>
        </a:p>
      </dgm:t>
    </dgm:pt>
    <dgm:pt modelId="{B22A35F8-43BB-4B81-94D2-ACEE1A3B5F2F}" type="pres">
      <dgm:prSet presAssocID="{9CB32BD6-7954-44A2-8A23-731F38313310}" presName="Name0" presStyleCnt="0">
        <dgm:presLayoutVars>
          <dgm:chMax/>
          <dgm:chPref/>
          <dgm:dir/>
          <dgm:animLvl val="lvl"/>
        </dgm:presLayoutVars>
      </dgm:prSet>
      <dgm:spPr/>
    </dgm:pt>
    <dgm:pt modelId="{C062B093-1C9B-4DFA-B15A-359F4F13F136}" type="pres">
      <dgm:prSet presAssocID="{3A3A05D6-B6ED-462D-A631-6F19645AD807}" presName="composite" presStyleCnt="0"/>
      <dgm:spPr/>
    </dgm:pt>
    <dgm:pt modelId="{C7168F63-00DE-48FC-BE09-E5F87E9ABC8D}" type="pres">
      <dgm:prSet presAssocID="{3A3A05D6-B6ED-462D-A631-6F19645AD807}" presName="ParentAccentShape" presStyleLbl="trBgShp" presStyleIdx="0" presStyleCnt="2"/>
      <dgm:spPr/>
    </dgm:pt>
    <dgm:pt modelId="{5267A5CF-8F2B-44E9-BBEB-EC0022D6797D}" type="pres">
      <dgm:prSet presAssocID="{3A3A05D6-B6ED-462D-A631-6F19645AD807}" presName="ParentText" presStyleLbl="revTx" presStyleIdx="0" presStyleCnt="2">
        <dgm:presLayoutVars>
          <dgm:chMax val="1"/>
          <dgm:chPref val="1"/>
          <dgm:bulletEnabled val="1"/>
        </dgm:presLayoutVars>
      </dgm:prSet>
      <dgm:spPr/>
    </dgm:pt>
    <dgm:pt modelId="{0012A9BC-38BC-4BA4-85A5-ABA7338989DE}" type="pres">
      <dgm:prSet presAssocID="{3A3A05D6-B6ED-462D-A631-6F19645AD807}" presName="ChildText" presStyleLbl="revTx" presStyleIdx="1" presStyleCnt="2">
        <dgm:presLayoutVars>
          <dgm:chMax val="0"/>
          <dgm:chPref val="0"/>
        </dgm:presLayoutVars>
      </dgm:prSet>
      <dgm:spPr/>
    </dgm:pt>
    <dgm:pt modelId="{3359CD92-9CA2-4CFA-864F-11F9E10F718D}" type="pres">
      <dgm:prSet presAssocID="{3A3A05D6-B6ED-462D-A631-6F19645AD807}" presName="ChildAccentShape" presStyleLbl="trBgShp" presStyleIdx="1" presStyleCnt="2"/>
      <dgm:spPr/>
    </dgm:pt>
    <dgm:pt modelId="{87FCF771-2996-4B20-8905-94A617E5E175}" type="pres">
      <dgm:prSet presAssocID="{3A3A05D6-B6ED-462D-A631-6F19645AD807}" presName="Image" presStyleLbl="alignImgPlace1" presStyleIdx="0" presStyleCnt="1" custScaleY="108117"/>
      <dgm:spPr/>
    </dgm:pt>
  </dgm:ptLst>
  <dgm:cxnLst>
    <dgm:cxn modelId="{E7FFBE01-4979-4B35-B37F-6C1E68FF6A7E}" type="presOf" srcId="{9CB32BD6-7954-44A2-8A23-731F38313310}" destId="{B22A35F8-43BB-4B81-94D2-ACEE1A3B5F2F}" srcOrd="0" destOrd="0" presId="urn:microsoft.com/office/officeart/2009/3/layout/SnapshotPictureList"/>
    <dgm:cxn modelId="{676CC621-2132-4B0D-9C75-42954AB0B3F8}" srcId="{3A3A05D6-B6ED-462D-A631-6F19645AD807}" destId="{52A829E3-B592-4033-958C-6997EC289A36}" srcOrd="2" destOrd="0" parTransId="{835457CD-6AD6-4784-9771-C297CBBA6EBD}" sibTransId="{4714BFDF-DE5E-4EA8-A210-BA2656EDB9F0}"/>
    <dgm:cxn modelId="{4529AB69-0A21-4D58-8831-23FB0DFF8C7D}" srcId="{3A3A05D6-B6ED-462D-A631-6F19645AD807}" destId="{FE9F9E0B-E8E8-4C2B-9DF4-141BF02FBC6E}" srcOrd="0" destOrd="0" parTransId="{B9C3C60A-35DE-4F9C-A677-23A05E24C7FB}" sibTransId="{801943ED-CEEC-4E20-9FC9-A985C1856F5E}"/>
    <dgm:cxn modelId="{5321D955-CDB3-4869-86FD-B43E8DD85893}" type="presOf" srcId="{3A3A05D6-B6ED-462D-A631-6F19645AD807}" destId="{5267A5CF-8F2B-44E9-BBEB-EC0022D6797D}" srcOrd="0" destOrd="0" presId="urn:microsoft.com/office/officeart/2009/3/layout/SnapshotPictureList"/>
    <dgm:cxn modelId="{29EF5557-6333-483A-8A1F-7A65DD5B1C2A}" srcId="{9CB32BD6-7954-44A2-8A23-731F38313310}" destId="{3A3A05D6-B6ED-462D-A631-6F19645AD807}" srcOrd="0" destOrd="0" parTransId="{50CE222C-04F5-49B9-AAA3-26249FA7054B}" sibTransId="{81F7E734-DF1A-4CB9-9C86-9EDA739CE685}"/>
    <dgm:cxn modelId="{870DEA7D-E919-4C17-961A-3FE4022AFA64}" type="presOf" srcId="{FE9F9E0B-E8E8-4C2B-9DF4-141BF02FBC6E}" destId="{0012A9BC-38BC-4BA4-85A5-ABA7338989DE}" srcOrd="0" destOrd="0" presId="urn:microsoft.com/office/officeart/2009/3/layout/SnapshotPictureList"/>
    <dgm:cxn modelId="{AA1D7C90-2D21-483B-AC51-EA86B6B18181}" srcId="{3A3A05D6-B6ED-462D-A631-6F19645AD807}" destId="{8B1CC62B-40FC-4468-913B-70E065F218DE}" srcOrd="1" destOrd="0" parTransId="{F24B99FF-EEA4-4E49-B387-7D465F331CDB}" sibTransId="{7368455E-C5AC-4D92-85B0-66905EB8E6BF}"/>
    <dgm:cxn modelId="{C90A4DCF-C7C7-4B2D-9507-5F7726702386}" type="presOf" srcId="{8B1CC62B-40FC-4468-913B-70E065F218DE}" destId="{0012A9BC-38BC-4BA4-85A5-ABA7338989DE}" srcOrd="0" destOrd="1" presId="urn:microsoft.com/office/officeart/2009/3/layout/SnapshotPictureList"/>
    <dgm:cxn modelId="{FBEE02DA-520F-4E52-B9AE-3B223654237D}" type="presOf" srcId="{52A829E3-B592-4033-958C-6997EC289A36}" destId="{0012A9BC-38BC-4BA4-85A5-ABA7338989DE}" srcOrd="0" destOrd="2" presId="urn:microsoft.com/office/officeart/2009/3/layout/SnapshotPictureList"/>
    <dgm:cxn modelId="{8FF93298-40EE-4670-9495-1BBD088C6F32}" type="presParOf" srcId="{B22A35F8-43BB-4B81-94D2-ACEE1A3B5F2F}" destId="{C062B093-1C9B-4DFA-B15A-359F4F13F136}" srcOrd="0" destOrd="0" presId="urn:microsoft.com/office/officeart/2009/3/layout/SnapshotPictureList"/>
    <dgm:cxn modelId="{9403C8D7-8DCF-4AF5-8039-F19FC7A4E2DF}" type="presParOf" srcId="{C062B093-1C9B-4DFA-B15A-359F4F13F136}" destId="{C7168F63-00DE-48FC-BE09-E5F87E9ABC8D}" srcOrd="0" destOrd="0" presId="urn:microsoft.com/office/officeart/2009/3/layout/SnapshotPictureList"/>
    <dgm:cxn modelId="{E84FD54A-AD5A-451B-9631-03C852CE84FC}" type="presParOf" srcId="{C062B093-1C9B-4DFA-B15A-359F4F13F136}" destId="{5267A5CF-8F2B-44E9-BBEB-EC0022D6797D}" srcOrd="1" destOrd="0" presId="urn:microsoft.com/office/officeart/2009/3/layout/SnapshotPictureList"/>
    <dgm:cxn modelId="{AC079947-5203-4EEA-BA59-49E591DADE65}" type="presParOf" srcId="{C062B093-1C9B-4DFA-B15A-359F4F13F136}" destId="{0012A9BC-38BC-4BA4-85A5-ABA7338989DE}" srcOrd="2" destOrd="0" presId="urn:microsoft.com/office/officeart/2009/3/layout/SnapshotPictureList"/>
    <dgm:cxn modelId="{C092A2A8-E0F0-4E78-A93A-2AD32E99F865}" type="presParOf" srcId="{C062B093-1C9B-4DFA-B15A-359F4F13F136}" destId="{3359CD92-9CA2-4CFA-864F-11F9E10F718D}" srcOrd="3" destOrd="0" presId="urn:microsoft.com/office/officeart/2009/3/layout/SnapshotPictureList"/>
    <dgm:cxn modelId="{DD56E0FB-4F12-4684-8C10-A3EB7821DC10}" type="presParOf" srcId="{C062B093-1C9B-4DFA-B15A-359F4F13F136}" destId="{87FCF771-2996-4B20-8905-94A617E5E175}" srcOrd="4" destOrd="0" presId="urn:microsoft.com/office/officeart/2009/3/layout/SnapshotPictur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CB32BD6-7954-44A2-8A23-731F38313310}" type="doc">
      <dgm:prSet loTypeId="urn:microsoft.com/office/officeart/2009/3/layout/SnapshotPictureList" loCatId="picture" qsTypeId="urn:microsoft.com/office/officeart/2005/8/quickstyle/simple1" qsCatId="simple" csTypeId="urn:microsoft.com/office/officeart/2005/8/colors/accent0_3" csCatId="mainScheme" phldr="1"/>
      <dgm:spPr/>
      <dgm:t>
        <a:bodyPr/>
        <a:lstStyle/>
        <a:p>
          <a:endParaRPr lang="es-AR"/>
        </a:p>
      </dgm:t>
    </dgm:pt>
    <dgm:pt modelId="{3A3A05D6-B6ED-462D-A631-6F19645AD807}">
      <dgm:prSet/>
      <dgm:spPr/>
      <dgm:t>
        <a:bodyPr/>
        <a:lstStyle/>
        <a:p>
          <a:r>
            <a:rPr lang="es-AR" dirty="0"/>
            <a:t>Tipos de Minería de Procesos</a:t>
          </a:r>
          <a:endParaRPr lang="es-ES" dirty="0"/>
        </a:p>
      </dgm:t>
    </dgm:pt>
    <dgm:pt modelId="{50CE222C-04F5-49B9-AAA3-26249FA7054B}" type="parTrans" cxnId="{29EF5557-6333-483A-8A1F-7A65DD5B1C2A}">
      <dgm:prSet/>
      <dgm:spPr/>
      <dgm:t>
        <a:bodyPr/>
        <a:lstStyle/>
        <a:p>
          <a:endParaRPr lang="es-AR"/>
        </a:p>
      </dgm:t>
    </dgm:pt>
    <dgm:pt modelId="{81F7E734-DF1A-4CB9-9C86-9EDA739CE685}" type="sibTrans" cxnId="{29EF5557-6333-483A-8A1F-7A65DD5B1C2A}">
      <dgm:prSet/>
      <dgm:spPr/>
      <dgm:t>
        <a:bodyPr/>
        <a:lstStyle/>
        <a:p>
          <a:endParaRPr lang="es-AR"/>
        </a:p>
      </dgm:t>
    </dgm:pt>
    <dgm:pt modelId="{FE9F9E0B-E8E8-4C2B-9DF4-141BF02FBC6E}">
      <dgm:prSet custT="1"/>
      <dgm:spPr/>
      <dgm:t>
        <a:bodyPr/>
        <a:lstStyle/>
        <a:p>
          <a:r>
            <a:rPr lang="es-AR" sz="1600" b="1" dirty="0"/>
            <a:t>Descubrimiento</a:t>
          </a:r>
          <a:r>
            <a:rPr lang="es-AR" sz="1600" dirty="0"/>
            <a:t>: Permite modelar el proceso de negocio únicamente a partir de archivos de log.</a:t>
          </a:r>
          <a:endParaRPr lang="es-ES" sz="1600" dirty="0"/>
        </a:p>
      </dgm:t>
    </dgm:pt>
    <dgm:pt modelId="{B9C3C60A-35DE-4F9C-A677-23A05E24C7FB}" type="parTrans" cxnId="{4529AB69-0A21-4D58-8831-23FB0DFF8C7D}">
      <dgm:prSet/>
      <dgm:spPr/>
      <dgm:t>
        <a:bodyPr/>
        <a:lstStyle/>
        <a:p>
          <a:endParaRPr lang="es-AR"/>
        </a:p>
      </dgm:t>
    </dgm:pt>
    <dgm:pt modelId="{801943ED-CEEC-4E20-9FC9-A985C1856F5E}" type="sibTrans" cxnId="{4529AB69-0A21-4D58-8831-23FB0DFF8C7D}">
      <dgm:prSet/>
      <dgm:spPr/>
      <dgm:t>
        <a:bodyPr/>
        <a:lstStyle/>
        <a:p>
          <a:endParaRPr lang="es-AR"/>
        </a:p>
      </dgm:t>
    </dgm:pt>
    <dgm:pt modelId="{8B1CC62B-40FC-4468-913B-70E065F218DE}">
      <dgm:prSet custT="1"/>
      <dgm:spPr/>
      <dgm:t>
        <a:bodyPr/>
        <a:lstStyle/>
        <a:p>
          <a:r>
            <a:rPr lang="es-AR" sz="1600" b="1" dirty="0"/>
            <a:t>Verificación de conformidad</a:t>
          </a:r>
          <a:r>
            <a:rPr lang="es-AR" sz="1600" dirty="0"/>
            <a:t>: Se contrasta una secuencia de eventos contra un proceso para determinar cuanto se cumple y cuales son los desvíos</a:t>
          </a:r>
          <a:endParaRPr lang="es-ES" sz="1600" dirty="0"/>
        </a:p>
      </dgm:t>
    </dgm:pt>
    <dgm:pt modelId="{F24B99FF-EEA4-4E49-B387-7D465F331CDB}" type="parTrans" cxnId="{AA1D7C90-2D21-483B-AC51-EA86B6B18181}">
      <dgm:prSet/>
      <dgm:spPr/>
      <dgm:t>
        <a:bodyPr/>
        <a:lstStyle/>
        <a:p>
          <a:endParaRPr lang="es-AR"/>
        </a:p>
      </dgm:t>
    </dgm:pt>
    <dgm:pt modelId="{7368455E-C5AC-4D92-85B0-66905EB8E6BF}" type="sibTrans" cxnId="{AA1D7C90-2D21-483B-AC51-EA86B6B18181}">
      <dgm:prSet/>
      <dgm:spPr/>
      <dgm:t>
        <a:bodyPr/>
        <a:lstStyle/>
        <a:p>
          <a:endParaRPr lang="es-AR"/>
        </a:p>
      </dgm:t>
    </dgm:pt>
    <dgm:pt modelId="{52A829E3-B592-4033-958C-6997EC289A36}">
      <dgm:prSet custT="1"/>
      <dgm:spPr/>
      <dgm:t>
        <a:bodyPr/>
        <a:lstStyle/>
        <a:p>
          <a:r>
            <a:rPr lang="es-AR" sz="1600" b="1" dirty="0"/>
            <a:t>Mejoramiento</a:t>
          </a:r>
          <a:r>
            <a:rPr lang="es-AR" sz="1600" dirty="0"/>
            <a:t>: Se busca mejorar el proceso existente a partir del análisis realizado (foco en el proceso).</a:t>
          </a:r>
          <a:endParaRPr lang="es-ES" sz="1600" dirty="0"/>
        </a:p>
      </dgm:t>
    </dgm:pt>
    <dgm:pt modelId="{835457CD-6AD6-4784-9771-C297CBBA6EBD}" type="parTrans" cxnId="{676CC621-2132-4B0D-9C75-42954AB0B3F8}">
      <dgm:prSet/>
      <dgm:spPr/>
      <dgm:t>
        <a:bodyPr/>
        <a:lstStyle/>
        <a:p>
          <a:endParaRPr lang="es-AR"/>
        </a:p>
      </dgm:t>
    </dgm:pt>
    <dgm:pt modelId="{4714BFDF-DE5E-4EA8-A210-BA2656EDB9F0}" type="sibTrans" cxnId="{676CC621-2132-4B0D-9C75-42954AB0B3F8}">
      <dgm:prSet/>
      <dgm:spPr/>
      <dgm:t>
        <a:bodyPr/>
        <a:lstStyle/>
        <a:p>
          <a:endParaRPr lang="es-AR"/>
        </a:p>
      </dgm:t>
    </dgm:pt>
    <dgm:pt modelId="{A22EECA4-FC89-4C9D-BE1B-6D2EA17459A4}" type="pres">
      <dgm:prSet presAssocID="{9CB32BD6-7954-44A2-8A23-731F38313310}" presName="Name0" presStyleCnt="0">
        <dgm:presLayoutVars>
          <dgm:chMax/>
          <dgm:chPref/>
          <dgm:dir/>
          <dgm:animLvl val="lvl"/>
        </dgm:presLayoutVars>
      </dgm:prSet>
      <dgm:spPr/>
    </dgm:pt>
    <dgm:pt modelId="{A58C6E06-87B9-4CDD-A8F0-564DEC36BEC8}" type="pres">
      <dgm:prSet presAssocID="{3A3A05D6-B6ED-462D-A631-6F19645AD807}" presName="composite" presStyleCnt="0"/>
      <dgm:spPr/>
    </dgm:pt>
    <dgm:pt modelId="{7946940F-D026-49D3-8E20-001AE84905E7}" type="pres">
      <dgm:prSet presAssocID="{3A3A05D6-B6ED-462D-A631-6F19645AD807}" presName="ParentAccentShape" presStyleLbl="trBgShp" presStyleIdx="0" presStyleCnt="2"/>
      <dgm:spPr/>
    </dgm:pt>
    <dgm:pt modelId="{FC4B8014-DAF4-4F0A-AA58-82B379A95C04}" type="pres">
      <dgm:prSet presAssocID="{3A3A05D6-B6ED-462D-A631-6F19645AD807}" presName="ParentText" presStyleLbl="revTx" presStyleIdx="0" presStyleCnt="2">
        <dgm:presLayoutVars>
          <dgm:chMax val="1"/>
          <dgm:chPref val="1"/>
          <dgm:bulletEnabled val="1"/>
        </dgm:presLayoutVars>
      </dgm:prSet>
      <dgm:spPr/>
    </dgm:pt>
    <dgm:pt modelId="{2101AD82-449B-4223-8002-2F5DA2CAC4E9}" type="pres">
      <dgm:prSet presAssocID="{3A3A05D6-B6ED-462D-A631-6F19645AD807}" presName="ChildText" presStyleLbl="revTx" presStyleIdx="1" presStyleCnt="2">
        <dgm:presLayoutVars>
          <dgm:chMax val="0"/>
          <dgm:chPref val="0"/>
        </dgm:presLayoutVars>
      </dgm:prSet>
      <dgm:spPr/>
    </dgm:pt>
    <dgm:pt modelId="{F4805B3C-880C-4CBC-8952-FE12BD6AB783}" type="pres">
      <dgm:prSet presAssocID="{3A3A05D6-B6ED-462D-A631-6F19645AD807}" presName="ChildAccentShape" presStyleLbl="trBgShp" presStyleIdx="1" presStyleCnt="2"/>
      <dgm:spPr/>
    </dgm:pt>
    <dgm:pt modelId="{3AFDCB65-0194-4541-AADF-9FB3634032E4}" type="pres">
      <dgm:prSet presAssocID="{3A3A05D6-B6ED-462D-A631-6F19645AD807}" presName="Image" presStyleLbl="alignImgPlace1" presStyleIdx="0" presStyleCnt="1" custScaleY="83023"/>
      <dgm:spPr/>
    </dgm:pt>
  </dgm:ptLst>
  <dgm:cxnLst>
    <dgm:cxn modelId="{676CC621-2132-4B0D-9C75-42954AB0B3F8}" srcId="{3A3A05D6-B6ED-462D-A631-6F19645AD807}" destId="{52A829E3-B592-4033-958C-6997EC289A36}" srcOrd="2" destOrd="0" parTransId="{835457CD-6AD6-4784-9771-C297CBBA6EBD}" sibTransId="{4714BFDF-DE5E-4EA8-A210-BA2656EDB9F0}"/>
    <dgm:cxn modelId="{B635E62F-1A57-46CC-862D-AA34D3654BAF}" type="presOf" srcId="{FE9F9E0B-E8E8-4C2B-9DF4-141BF02FBC6E}" destId="{2101AD82-449B-4223-8002-2F5DA2CAC4E9}" srcOrd="0" destOrd="0" presId="urn:microsoft.com/office/officeart/2009/3/layout/SnapshotPictureList"/>
    <dgm:cxn modelId="{1D869649-FF79-4C87-BB2A-0CE905A6CA88}" type="presOf" srcId="{9CB32BD6-7954-44A2-8A23-731F38313310}" destId="{A22EECA4-FC89-4C9D-BE1B-6D2EA17459A4}" srcOrd="0" destOrd="0" presId="urn:microsoft.com/office/officeart/2009/3/layout/SnapshotPictureList"/>
    <dgm:cxn modelId="{4529AB69-0A21-4D58-8831-23FB0DFF8C7D}" srcId="{3A3A05D6-B6ED-462D-A631-6F19645AD807}" destId="{FE9F9E0B-E8E8-4C2B-9DF4-141BF02FBC6E}" srcOrd="0" destOrd="0" parTransId="{B9C3C60A-35DE-4F9C-A677-23A05E24C7FB}" sibTransId="{801943ED-CEEC-4E20-9FC9-A985C1856F5E}"/>
    <dgm:cxn modelId="{528A0C51-D21F-457A-A18C-16987929B9D5}" type="presOf" srcId="{8B1CC62B-40FC-4468-913B-70E065F218DE}" destId="{2101AD82-449B-4223-8002-2F5DA2CAC4E9}" srcOrd="0" destOrd="1" presId="urn:microsoft.com/office/officeart/2009/3/layout/SnapshotPictureList"/>
    <dgm:cxn modelId="{29EF5557-6333-483A-8A1F-7A65DD5B1C2A}" srcId="{9CB32BD6-7954-44A2-8A23-731F38313310}" destId="{3A3A05D6-B6ED-462D-A631-6F19645AD807}" srcOrd="0" destOrd="0" parTransId="{50CE222C-04F5-49B9-AAA3-26249FA7054B}" sibTransId="{81F7E734-DF1A-4CB9-9C86-9EDA739CE685}"/>
    <dgm:cxn modelId="{2B2F1A5A-F191-44AA-91A5-E5C9D61B54A4}" type="presOf" srcId="{3A3A05D6-B6ED-462D-A631-6F19645AD807}" destId="{FC4B8014-DAF4-4F0A-AA58-82B379A95C04}" srcOrd="0" destOrd="0" presId="urn:microsoft.com/office/officeart/2009/3/layout/SnapshotPictureList"/>
    <dgm:cxn modelId="{101D1183-8366-469B-BEC8-9BA7C384EB97}" type="presOf" srcId="{52A829E3-B592-4033-958C-6997EC289A36}" destId="{2101AD82-449B-4223-8002-2F5DA2CAC4E9}" srcOrd="0" destOrd="2" presId="urn:microsoft.com/office/officeart/2009/3/layout/SnapshotPictureList"/>
    <dgm:cxn modelId="{AA1D7C90-2D21-483B-AC51-EA86B6B18181}" srcId="{3A3A05D6-B6ED-462D-A631-6F19645AD807}" destId="{8B1CC62B-40FC-4468-913B-70E065F218DE}" srcOrd="1" destOrd="0" parTransId="{F24B99FF-EEA4-4E49-B387-7D465F331CDB}" sibTransId="{7368455E-C5AC-4D92-85B0-66905EB8E6BF}"/>
    <dgm:cxn modelId="{C4D9CC6C-31C2-44E7-9A31-D5CE2CBFD9CE}" type="presParOf" srcId="{A22EECA4-FC89-4C9D-BE1B-6D2EA17459A4}" destId="{A58C6E06-87B9-4CDD-A8F0-564DEC36BEC8}" srcOrd="0" destOrd="0" presId="urn:microsoft.com/office/officeart/2009/3/layout/SnapshotPictureList"/>
    <dgm:cxn modelId="{F68AF09A-AF73-44B9-8AC5-D2DAE22BFB3E}" type="presParOf" srcId="{A58C6E06-87B9-4CDD-A8F0-564DEC36BEC8}" destId="{7946940F-D026-49D3-8E20-001AE84905E7}" srcOrd="0" destOrd="0" presId="urn:microsoft.com/office/officeart/2009/3/layout/SnapshotPictureList"/>
    <dgm:cxn modelId="{8CCBACBF-9073-4CFC-B9F4-FFAA210B958B}" type="presParOf" srcId="{A58C6E06-87B9-4CDD-A8F0-564DEC36BEC8}" destId="{FC4B8014-DAF4-4F0A-AA58-82B379A95C04}" srcOrd="1" destOrd="0" presId="urn:microsoft.com/office/officeart/2009/3/layout/SnapshotPictureList"/>
    <dgm:cxn modelId="{A7A5CAE7-E3B8-4667-8504-31DD5ED6A699}" type="presParOf" srcId="{A58C6E06-87B9-4CDD-A8F0-564DEC36BEC8}" destId="{2101AD82-449B-4223-8002-2F5DA2CAC4E9}" srcOrd="2" destOrd="0" presId="urn:microsoft.com/office/officeart/2009/3/layout/SnapshotPictureList"/>
    <dgm:cxn modelId="{B8683A93-BA89-4ACD-8782-4C68A0F2BFF8}" type="presParOf" srcId="{A58C6E06-87B9-4CDD-A8F0-564DEC36BEC8}" destId="{F4805B3C-880C-4CBC-8952-FE12BD6AB783}" srcOrd="3" destOrd="0" presId="urn:microsoft.com/office/officeart/2009/3/layout/SnapshotPictureList"/>
    <dgm:cxn modelId="{FFAFC2B4-CD85-4185-B653-A13CB85A9B1F}" type="presParOf" srcId="{A58C6E06-87B9-4CDD-A8F0-564DEC36BEC8}" destId="{3AFDCB65-0194-4541-AADF-9FB3634032E4}" srcOrd="4" destOrd="0" presId="urn:microsoft.com/office/officeart/2009/3/layout/SnapshotPictur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E210009-EA94-45B8-99D0-F63A044C6073}"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s-AR"/>
        </a:p>
      </dgm:t>
    </dgm:pt>
    <dgm:pt modelId="{0404F7AD-CCFB-4D9F-B588-1FE7F4DC8BE3}">
      <dgm:prSet/>
      <dgm:spPr/>
      <dgm:t>
        <a:bodyPr/>
        <a:lstStyle/>
        <a:p>
          <a:r>
            <a:rPr lang="en-US" dirty="0"/>
            <a:t>Process mining in supply chain management. </a:t>
          </a:r>
          <a:endParaRPr lang="es-ES" dirty="0"/>
        </a:p>
      </dgm:t>
    </dgm:pt>
    <dgm:pt modelId="{29F589CE-33EC-4B27-8D85-A4F1300F2D1D}" type="parTrans" cxnId="{7C367E68-6175-4AEC-AA1D-CF2AEFD46E7B}">
      <dgm:prSet/>
      <dgm:spPr/>
      <dgm:t>
        <a:bodyPr/>
        <a:lstStyle/>
        <a:p>
          <a:endParaRPr lang="es-AR"/>
        </a:p>
      </dgm:t>
    </dgm:pt>
    <dgm:pt modelId="{DC82A577-2961-4B16-AA84-38AF0D92CCA5}" type="sibTrans" cxnId="{7C367E68-6175-4AEC-AA1D-CF2AEFD46E7B}">
      <dgm:prSet/>
      <dgm:spPr/>
      <dgm:t>
        <a:bodyPr/>
        <a:lstStyle/>
        <a:p>
          <a:endParaRPr lang="es-AR"/>
        </a:p>
      </dgm:t>
    </dgm:pt>
    <dgm:pt modelId="{47B78DED-89B3-47CD-9A4F-183E7C6FC7DA}">
      <dgm:prSet/>
      <dgm:spPr/>
      <dgm:t>
        <a:bodyPr/>
        <a:lstStyle/>
        <a:p>
          <a:r>
            <a:rPr lang="nl-NL" dirty="0"/>
            <a:t>Pm2: a process mining project </a:t>
          </a:r>
          <a:r>
            <a:rPr lang="en-US" dirty="0"/>
            <a:t>methodology.</a:t>
          </a:r>
          <a:endParaRPr lang="es-AR" dirty="0"/>
        </a:p>
      </dgm:t>
    </dgm:pt>
    <dgm:pt modelId="{0F9496D8-B2EF-4EA8-A625-94AB81DC444A}" type="parTrans" cxnId="{46248FDB-35B0-4D5B-A916-4B4020076970}">
      <dgm:prSet/>
      <dgm:spPr/>
      <dgm:t>
        <a:bodyPr/>
        <a:lstStyle/>
        <a:p>
          <a:endParaRPr lang="es-AR"/>
        </a:p>
      </dgm:t>
    </dgm:pt>
    <dgm:pt modelId="{E1067E10-87B7-43AA-8F4E-6A2140982D68}" type="sibTrans" cxnId="{46248FDB-35B0-4D5B-A916-4B4020076970}">
      <dgm:prSet/>
      <dgm:spPr/>
      <dgm:t>
        <a:bodyPr/>
        <a:lstStyle/>
        <a:p>
          <a:endParaRPr lang="es-AR"/>
        </a:p>
      </dgm:t>
    </dgm:pt>
    <dgm:pt modelId="{0A77A12C-01E6-4F0C-9AE4-FAD0F60A3374}">
      <dgm:prSet/>
      <dgm:spPr/>
      <dgm:t>
        <a:bodyPr/>
        <a:lstStyle/>
        <a:p>
          <a:r>
            <a:rPr lang="en-US" dirty="0"/>
            <a:t>Understanding postal delivery areas in the republic of Korea using multiple unsupervised learning approaches</a:t>
          </a:r>
          <a:endParaRPr lang="es-AR" dirty="0"/>
        </a:p>
      </dgm:t>
    </dgm:pt>
    <dgm:pt modelId="{3538303A-C82F-480F-8A14-8EDCA05BAEDC}" type="parTrans" cxnId="{92B38A79-361C-46AE-8F39-34FCA6F55C29}">
      <dgm:prSet/>
      <dgm:spPr/>
      <dgm:t>
        <a:bodyPr/>
        <a:lstStyle/>
        <a:p>
          <a:endParaRPr lang="es-AR"/>
        </a:p>
      </dgm:t>
    </dgm:pt>
    <dgm:pt modelId="{ED8E6DCB-DD4A-4E42-9D84-0CC254BE5D10}" type="sibTrans" cxnId="{92B38A79-361C-46AE-8F39-34FCA6F55C29}">
      <dgm:prSet/>
      <dgm:spPr/>
      <dgm:t>
        <a:bodyPr/>
        <a:lstStyle/>
        <a:p>
          <a:endParaRPr lang="es-AR"/>
        </a:p>
      </dgm:t>
    </dgm:pt>
    <dgm:pt modelId="{F5203089-51C7-4811-AD9D-62001E8777DB}">
      <dgm:prSet/>
      <dgm:spPr/>
      <dgm:t>
        <a:bodyPr/>
        <a:lstStyle/>
        <a:p>
          <a:r>
            <a:rPr lang="en-US" dirty="0"/>
            <a:t> REIL, T., </a:t>
          </a:r>
          <a:r>
            <a:rPr lang="en-US" dirty="0" err="1"/>
            <a:t>Groher</a:t>
          </a:r>
          <a:r>
            <a:rPr lang="en-US" dirty="0"/>
            <a:t>, E., and Siegfried P, Supply </a:t>
          </a:r>
          <a:r>
            <a:rPr lang="es-AR" dirty="0" err="1"/>
            <a:t>Chain</a:t>
          </a:r>
          <a:r>
            <a:rPr lang="es-AR" dirty="0"/>
            <a:t> Management </a:t>
          </a:r>
          <a:r>
            <a:rPr lang="es-AR" dirty="0" err="1"/>
            <a:t>Journal</a:t>
          </a:r>
          <a:r>
            <a:rPr lang="es-AR" dirty="0"/>
            <a:t> (2022).</a:t>
          </a:r>
          <a:endParaRPr lang="es-ES" dirty="0"/>
        </a:p>
      </dgm:t>
    </dgm:pt>
    <dgm:pt modelId="{87EA9EA4-A716-484F-9A7D-D2D626CE6644}" type="parTrans" cxnId="{97368B82-5B31-4348-BA8A-F8DD62BDD6A1}">
      <dgm:prSet/>
      <dgm:spPr/>
      <dgm:t>
        <a:bodyPr/>
        <a:lstStyle/>
        <a:p>
          <a:endParaRPr lang="es-AR"/>
        </a:p>
      </dgm:t>
    </dgm:pt>
    <dgm:pt modelId="{DFD9E148-D9BC-4992-BFA7-F5CE55E5C0AB}" type="sibTrans" cxnId="{97368B82-5B31-4348-BA8A-F8DD62BDD6A1}">
      <dgm:prSet/>
      <dgm:spPr/>
      <dgm:t>
        <a:bodyPr/>
        <a:lstStyle/>
        <a:p>
          <a:endParaRPr lang="es-AR"/>
        </a:p>
      </dgm:t>
    </dgm:pt>
    <dgm:pt modelId="{A3CE7A60-03E2-49E8-9097-FA088318A3B2}">
      <dgm:prSet/>
      <dgm:spPr/>
      <dgm:t>
        <a:bodyPr/>
        <a:lstStyle/>
        <a:p>
          <a:r>
            <a:rPr lang="en-US" dirty="0" err="1"/>
            <a:t>Maneschijn</a:t>
          </a:r>
          <a:r>
            <a:rPr lang="en-US" dirty="0"/>
            <a:t>, D. . University of Twente (June 2021).</a:t>
          </a:r>
          <a:endParaRPr lang="es-ES" dirty="0"/>
        </a:p>
      </dgm:t>
    </dgm:pt>
    <dgm:pt modelId="{32FE2548-6670-443F-A49A-A6B30F157DA2}" type="parTrans" cxnId="{8AECFF3C-74F5-4737-B8E4-D19C0F7A5578}">
      <dgm:prSet/>
      <dgm:spPr/>
      <dgm:t>
        <a:bodyPr/>
        <a:lstStyle/>
        <a:p>
          <a:endParaRPr lang="es-AR"/>
        </a:p>
      </dgm:t>
    </dgm:pt>
    <dgm:pt modelId="{6E1E3934-E80E-4CB2-82B7-DEE4CFE324A7}" type="sibTrans" cxnId="{8AECFF3C-74F5-4737-B8E4-D19C0F7A5578}">
      <dgm:prSet/>
      <dgm:spPr/>
      <dgm:t>
        <a:bodyPr/>
        <a:lstStyle/>
        <a:p>
          <a:endParaRPr lang="es-AR"/>
        </a:p>
      </dgm:t>
    </dgm:pt>
    <dgm:pt modelId="{5B9879BC-4854-4083-8F51-00E064608862}">
      <dgm:prSet/>
      <dgm:spPr/>
      <dgm:t>
        <a:bodyPr/>
        <a:lstStyle/>
        <a:p>
          <a:r>
            <a:rPr lang="nl-NL" dirty="0"/>
            <a:t>van Eck, M. L., Lu, X., Leemans, S. J., and van der Aalst,W. M</a:t>
          </a:r>
          <a:r>
            <a:rPr lang="en-US" dirty="0"/>
            <a:t>. Eindhoven University of Technology, The Netherlands (2017).</a:t>
          </a:r>
          <a:endParaRPr lang="es-AR" dirty="0"/>
        </a:p>
      </dgm:t>
    </dgm:pt>
    <dgm:pt modelId="{30D83205-58FD-4DEF-99C7-C0AF445E1640}" type="parTrans" cxnId="{5D56AB9E-F1D9-412C-BD41-9201316D857A}">
      <dgm:prSet/>
      <dgm:spPr/>
      <dgm:t>
        <a:bodyPr/>
        <a:lstStyle/>
        <a:p>
          <a:endParaRPr lang="es-AR"/>
        </a:p>
      </dgm:t>
    </dgm:pt>
    <dgm:pt modelId="{ED26429A-EBB3-4583-A3B5-5A76437D8688}" type="sibTrans" cxnId="{5D56AB9E-F1D9-412C-BD41-9201316D857A}">
      <dgm:prSet/>
      <dgm:spPr/>
      <dgm:t>
        <a:bodyPr/>
        <a:lstStyle/>
        <a:p>
          <a:endParaRPr lang="es-AR"/>
        </a:p>
      </dgm:t>
    </dgm:pt>
    <dgm:pt modelId="{CF826FBF-FE4B-4DAE-A35B-2FAFD137331F}">
      <dgm:prSet/>
      <dgm:spPr/>
      <dgm:t>
        <a:bodyPr/>
        <a:lstStyle/>
        <a:p>
          <a:r>
            <a:rPr lang="en-US" dirty="0"/>
            <a:t> </a:t>
          </a:r>
          <a:r>
            <a:rPr lang="es-AR" dirty="0" err="1"/>
            <a:t>Keejun</a:t>
          </a:r>
          <a:r>
            <a:rPr lang="es-AR" dirty="0"/>
            <a:t>, H., </a:t>
          </a:r>
          <a:r>
            <a:rPr lang="es-AR" dirty="0" err="1"/>
            <a:t>Yeongwoong</a:t>
          </a:r>
          <a:r>
            <a:rPr lang="es-AR" dirty="0"/>
            <a:t>, Y., Dong-gil, N., </a:t>
          </a:r>
          <a:r>
            <a:rPr lang="es-AR" dirty="0" err="1"/>
            <a:t>Hoon</a:t>
          </a:r>
          <a:r>
            <a:rPr lang="es-AR" dirty="0"/>
            <a:t>, J., </a:t>
          </a:r>
          <a:r>
            <a:rPr lang="es-AR" dirty="0" err="1"/>
            <a:t>Younggyo</a:t>
          </a:r>
          <a:r>
            <a:rPr lang="es-AR" dirty="0"/>
            <a:t>, H., </a:t>
          </a:r>
          <a:r>
            <a:rPr lang="es-AR" dirty="0" err="1"/>
            <a:t>Hyeoncheol</a:t>
          </a:r>
          <a:r>
            <a:rPr lang="es-AR" dirty="0"/>
            <a:t>, J., </a:t>
          </a:r>
          <a:r>
            <a:rPr lang="es-AR" dirty="0" err="1"/>
            <a:t>Sunguk</a:t>
          </a:r>
          <a:r>
            <a:rPr lang="es-AR" dirty="0"/>
            <a:t>, </a:t>
          </a:r>
          <a:r>
            <a:rPr lang="en-US" dirty="0"/>
            <a:t>Y., and </a:t>
          </a:r>
          <a:r>
            <a:rPr lang="en-US" dirty="0" err="1"/>
            <a:t>Jungeun</a:t>
          </a:r>
          <a:r>
            <a:rPr lang="en-US" dirty="0"/>
            <a:t>, K. </a:t>
          </a:r>
          <a:r>
            <a:rPr lang="en-US" dirty="0" err="1"/>
            <a:t>Etri</a:t>
          </a:r>
          <a:r>
            <a:rPr lang="en-US" dirty="0"/>
            <a:t> Journal (2022).</a:t>
          </a:r>
          <a:endParaRPr lang="es-AR" dirty="0"/>
        </a:p>
      </dgm:t>
    </dgm:pt>
    <dgm:pt modelId="{FE80E4ED-391E-4F40-88F5-331862EE9DE6}" type="parTrans" cxnId="{FBD7B90F-ED41-41FD-A9CF-3EAECED284A2}">
      <dgm:prSet/>
      <dgm:spPr/>
      <dgm:t>
        <a:bodyPr/>
        <a:lstStyle/>
        <a:p>
          <a:endParaRPr lang="es-AR"/>
        </a:p>
      </dgm:t>
    </dgm:pt>
    <dgm:pt modelId="{15611247-D436-4FD4-AAB7-6F263B34F0ED}" type="sibTrans" cxnId="{FBD7B90F-ED41-41FD-A9CF-3EAECED284A2}">
      <dgm:prSet/>
      <dgm:spPr/>
      <dgm:t>
        <a:bodyPr/>
        <a:lstStyle/>
        <a:p>
          <a:endParaRPr lang="es-AR"/>
        </a:p>
      </dgm:t>
    </dgm:pt>
    <dgm:pt modelId="{ED7B4311-4F19-42B9-B82B-17C6B21E0046}">
      <dgm:prSet/>
      <dgm:spPr/>
      <dgm:t>
        <a:bodyPr/>
        <a:lstStyle/>
        <a:p>
          <a:r>
            <a:rPr lang="en-US" dirty="0"/>
            <a:t>Finding the appropriate level of abstraction for process mining in logistics. </a:t>
          </a:r>
          <a:endParaRPr lang="es-ES" dirty="0"/>
        </a:p>
      </dgm:t>
    </dgm:pt>
    <dgm:pt modelId="{2C37A4B9-04B8-4CC9-B58B-F2C6A84FE24D}" type="sibTrans" cxnId="{EA2E1075-247D-443D-B579-A6B13D835046}">
      <dgm:prSet/>
      <dgm:spPr/>
      <dgm:t>
        <a:bodyPr/>
        <a:lstStyle/>
        <a:p>
          <a:endParaRPr lang="es-AR"/>
        </a:p>
      </dgm:t>
    </dgm:pt>
    <dgm:pt modelId="{FD68F559-D492-4DB1-8DA8-90EFDD265500}" type="parTrans" cxnId="{EA2E1075-247D-443D-B579-A6B13D835046}">
      <dgm:prSet/>
      <dgm:spPr/>
      <dgm:t>
        <a:bodyPr/>
        <a:lstStyle/>
        <a:p>
          <a:endParaRPr lang="es-AR"/>
        </a:p>
      </dgm:t>
    </dgm:pt>
    <dgm:pt modelId="{C044A6AC-A1D6-4D89-A80A-347538030005}">
      <dgm:prSet/>
      <dgm:spPr/>
      <dgm:t>
        <a:bodyPr/>
        <a:lstStyle/>
        <a:p>
          <a:r>
            <a:rPr lang="en-US" dirty="0"/>
            <a:t>Context aware process mining in logistics</a:t>
          </a:r>
          <a:endParaRPr lang="es-ES" dirty="0"/>
        </a:p>
      </dgm:t>
    </dgm:pt>
    <dgm:pt modelId="{6EE6651E-792B-40D1-9023-B2257D1831AF}" type="parTrans" cxnId="{6DA20C31-BDF7-490C-8750-84A004AF0C79}">
      <dgm:prSet/>
      <dgm:spPr/>
      <dgm:t>
        <a:bodyPr/>
        <a:lstStyle/>
        <a:p>
          <a:endParaRPr lang="es-AR"/>
        </a:p>
      </dgm:t>
    </dgm:pt>
    <dgm:pt modelId="{5E8010B7-FDCE-4A67-889A-B949B0D2A00A}" type="sibTrans" cxnId="{6DA20C31-BDF7-490C-8750-84A004AF0C79}">
      <dgm:prSet/>
      <dgm:spPr/>
      <dgm:t>
        <a:bodyPr/>
        <a:lstStyle/>
        <a:p>
          <a:endParaRPr lang="es-AR"/>
        </a:p>
      </dgm:t>
    </dgm:pt>
    <dgm:pt modelId="{A8A56FA5-6E5D-4A76-9547-CFA65FF3CAAA}">
      <dgm:prSet/>
      <dgm:spPr/>
      <dgm:t>
        <a:bodyPr/>
        <a:lstStyle/>
        <a:p>
          <a:r>
            <a:rPr lang="es-AR" dirty="0"/>
            <a:t>Becker, T., and </a:t>
          </a:r>
          <a:r>
            <a:rPr lang="es-AR" dirty="0" err="1"/>
            <a:t>Intoyoad</a:t>
          </a:r>
          <a:r>
            <a:rPr lang="es-AR" dirty="0"/>
            <a:t>, </a:t>
          </a:r>
          <a:r>
            <a:rPr lang="es-AR" dirty="0" err="1"/>
            <a:t>Procedia</a:t>
          </a:r>
          <a:r>
            <a:rPr lang="es-AR" dirty="0"/>
            <a:t> CIRP 63 </a:t>
          </a:r>
          <a:r>
            <a:rPr lang="en-US" dirty="0"/>
            <a:t>(2017), 557–562. Manufacturing Systems 4.0 – Proceedings of the 50th CIRP Conference on </a:t>
          </a:r>
          <a:r>
            <a:rPr lang="es-AR" dirty="0" err="1"/>
            <a:t>Manufacturing</a:t>
          </a:r>
          <a:r>
            <a:rPr lang="es-AR" dirty="0"/>
            <a:t> </a:t>
          </a:r>
          <a:r>
            <a:rPr lang="es-AR" dirty="0" err="1"/>
            <a:t>Systems</a:t>
          </a:r>
          <a:r>
            <a:rPr lang="es-AR" dirty="0"/>
            <a:t>.</a:t>
          </a:r>
          <a:endParaRPr lang="es-ES" dirty="0"/>
        </a:p>
      </dgm:t>
    </dgm:pt>
    <dgm:pt modelId="{98B6BF91-4313-425E-8BEC-D1375C42C46A}" type="parTrans" cxnId="{B2F5F9C4-13CC-48ED-A390-40DF5FE1325C}">
      <dgm:prSet/>
      <dgm:spPr/>
      <dgm:t>
        <a:bodyPr/>
        <a:lstStyle/>
        <a:p>
          <a:endParaRPr lang="es-AR"/>
        </a:p>
      </dgm:t>
    </dgm:pt>
    <dgm:pt modelId="{6961803F-66CE-4E89-8220-3E8B64D9D20F}" type="sibTrans" cxnId="{B2F5F9C4-13CC-48ED-A390-40DF5FE1325C}">
      <dgm:prSet/>
      <dgm:spPr/>
      <dgm:t>
        <a:bodyPr/>
        <a:lstStyle/>
        <a:p>
          <a:endParaRPr lang="es-AR"/>
        </a:p>
      </dgm:t>
    </dgm:pt>
    <dgm:pt modelId="{94B54B6E-54A4-49C2-A14C-1EAE330A4DD6}">
      <dgm:prSet/>
      <dgm:spPr/>
      <dgm:t>
        <a:bodyPr/>
        <a:lstStyle/>
        <a:p>
          <a:r>
            <a:rPr lang="en-US" dirty="0"/>
            <a:t>Research of postal data mining system based on big data</a:t>
          </a:r>
          <a:endParaRPr lang="es-ES" dirty="0"/>
        </a:p>
      </dgm:t>
    </dgm:pt>
    <dgm:pt modelId="{C89C993F-F035-4590-8D2E-1D22D8A645BD}" type="parTrans" cxnId="{81173AA5-4C49-43C2-84A5-9FCC4D620D3D}">
      <dgm:prSet/>
      <dgm:spPr/>
      <dgm:t>
        <a:bodyPr/>
        <a:lstStyle/>
        <a:p>
          <a:endParaRPr lang="es-AR"/>
        </a:p>
      </dgm:t>
    </dgm:pt>
    <dgm:pt modelId="{06B94277-54DF-478E-9D18-69B2BA8629F1}" type="sibTrans" cxnId="{81173AA5-4C49-43C2-84A5-9FCC4D620D3D}">
      <dgm:prSet/>
      <dgm:spPr/>
      <dgm:t>
        <a:bodyPr/>
        <a:lstStyle/>
        <a:p>
          <a:endParaRPr lang="es-AR"/>
        </a:p>
      </dgm:t>
    </dgm:pt>
    <dgm:pt modelId="{64B32017-D8A5-4DAF-B4D3-19B1E26A107A}">
      <dgm:prSet/>
      <dgm:spPr/>
      <dgm:t>
        <a:bodyPr/>
        <a:lstStyle/>
        <a:p>
          <a:r>
            <a:rPr lang="en-US" dirty="0"/>
            <a:t>Hu, X., Jin, Y., and Wang, F </a:t>
          </a:r>
          <a:r>
            <a:rPr lang="es-AR" dirty="0"/>
            <a:t>3rd. </a:t>
          </a:r>
          <a:r>
            <a:rPr lang="en-US" dirty="0"/>
            <a:t>International Conference on Mechatronics, Robotics and Automation (2015).</a:t>
          </a:r>
          <a:endParaRPr lang="es-ES" dirty="0"/>
        </a:p>
      </dgm:t>
    </dgm:pt>
    <dgm:pt modelId="{2319652D-A8EC-4C97-9455-0EACDD713C36}" type="parTrans" cxnId="{8B17ED94-D3E2-43BB-B79D-1A963BF8B4D6}">
      <dgm:prSet/>
      <dgm:spPr/>
      <dgm:t>
        <a:bodyPr/>
        <a:lstStyle/>
        <a:p>
          <a:endParaRPr lang="es-AR"/>
        </a:p>
      </dgm:t>
    </dgm:pt>
    <dgm:pt modelId="{C89E8647-1BCC-4080-8ACF-D4D090D98ADA}" type="sibTrans" cxnId="{8B17ED94-D3E2-43BB-B79D-1A963BF8B4D6}">
      <dgm:prSet/>
      <dgm:spPr/>
      <dgm:t>
        <a:bodyPr/>
        <a:lstStyle/>
        <a:p>
          <a:endParaRPr lang="es-AR"/>
        </a:p>
      </dgm:t>
    </dgm:pt>
    <dgm:pt modelId="{9C157E22-1A9E-4E38-B9FE-77F00945236F}">
      <dgm:prSet/>
      <dgm:spPr/>
      <dgm:t>
        <a:bodyPr/>
        <a:lstStyle/>
        <a:p>
          <a:r>
            <a:rPr lang="en-US"/>
            <a:t>Process mining applications in software engineering</a:t>
          </a:r>
          <a:endParaRPr lang="es-ES" dirty="0"/>
        </a:p>
      </dgm:t>
    </dgm:pt>
    <dgm:pt modelId="{8C64FD70-6C91-49DD-B176-F00A8F6CEF09}" type="parTrans" cxnId="{8B9139E5-1A21-4C8F-984E-E470A3F95409}">
      <dgm:prSet/>
      <dgm:spPr/>
      <dgm:t>
        <a:bodyPr/>
        <a:lstStyle/>
        <a:p>
          <a:endParaRPr lang="es-AR"/>
        </a:p>
      </dgm:t>
    </dgm:pt>
    <dgm:pt modelId="{4A722235-AEB4-40E0-B1BB-C8B932687E5E}" type="sibTrans" cxnId="{8B9139E5-1A21-4C8F-984E-E470A3F95409}">
      <dgm:prSet/>
      <dgm:spPr/>
      <dgm:t>
        <a:bodyPr/>
        <a:lstStyle/>
        <a:p>
          <a:endParaRPr lang="es-AR"/>
        </a:p>
      </dgm:t>
    </dgm:pt>
    <dgm:pt modelId="{FFA1D0F8-91B3-47B6-A70B-182AA80160F7}">
      <dgm:prSet/>
      <dgm:spPr/>
      <dgm:t>
        <a:bodyPr/>
        <a:lstStyle/>
        <a:p>
          <a:r>
            <a:rPr lang="nn-NO" dirty="0"/>
            <a:t>Norambuena, B. K., and Vega Zepeda. </a:t>
          </a:r>
          <a:r>
            <a:rPr lang="es-ES" dirty="0"/>
            <a:t>RISTI - Revista Ibérica de Sistemas y Tecnologías de Información 23 (2017)</a:t>
          </a:r>
        </a:p>
      </dgm:t>
    </dgm:pt>
    <dgm:pt modelId="{8593BE1A-BE5A-46B3-A73D-BD524E41AE3E}" type="parTrans" cxnId="{837C1F5B-6269-4B3C-9CA4-DB20F9A9E186}">
      <dgm:prSet/>
      <dgm:spPr/>
      <dgm:t>
        <a:bodyPr/>
        <a:lstStyle/>
        <a:p>
          <a:endParaRPr lang="es-AR"/>
        </a:p>
      </dgm:t>
    </dgm:pt>
    <dgm:pt modelId="{F91DDC58-A792-4754-A121-DDBA8E1BBB43}" type="sibTrans" cxnId="{837C1F5B-6269-4B3C-9CA4-DB20F9A9E186}">
      <dgm:prSet/>
      <dgm:spPr/>
      <dgm:t>
        <a:bodyPr/>
        <a:lstStyle/>
        <a:p>
          <a:endParaRPr lang="es-AR"/>
        </a:p>
      </dgm:t>
    </dgm:pt>
    <dgm:pt modelId="{A54BE9DF-041A-4ACC-9367-36C1C50CF47B}" type="pres">
      <dgm:prSet presAssocID="{BE210009-EA94-45B8-99D0-F63A044C6073}" presName="Name0" presStyleCnt="0">
        <dgm:presLayoutVars>
          <dgm:dir/>
          <dgm:animLvl val="lvl"/>
          <dgm:resizeHandles val="exact"/>
        </dgm:presLayoutVars>
      </dgm:prSet>
      <dgm:spPr/>
    </dgm:pt>
    <dgm:pt modelId="{AF612CD8-5D5F-4F60-ACEF-BC2875C324AA}" type="pres">
      <dgm:prSet presAssocID="{94B54B6E-54A4-49C2-A14C-1EAE330A4DD6}" presName="linNode" presStyleCnt="0"/>
      <dgm:spPr/>
    </dgm:pt>
    <dgm:pt modelId="{9DB1685E-6BDB-496E-98B6-CCDF60B8EEEC}" type="pres">
      <dgm:prSet presAssocID="{94B54B6E-54A4-49C2-A14C-1EAE330A4DD6}" presName="parentText" presStyleLbl="node1" presStyleIdx="0" presStyleCnt="7">
        <dgm:presLayoutVars>
          <dgm:chMax val="1"/>
          <dgm:bulletEnabled val="1"/>
        </dgm:presLayoutVars>
      </dgm:prSet>
      <dgm:spPr/>
    </dgm:pt>
    <dgm:pt modelId="{BD5A738F-AA01-475A-A13F-283C7F08915A}" type="pres">
      <dgm:prSet presAssocID="{94B54B6E-54A4-49C2-A14C-1EAE330A4DD6}" presName="descendantText" presStyleLbl="alignAccFollowNode1" presStyleIdx="0" presStyleCnt="7">
        <dgm:presLayoutVars>
          <dgm:bulletEnabled val="1"/>
        </dgm:presLayoutVars>
      </dgm:prSet>
      <dgm:spPr/>
    </dgm:pt>
    <dgm:pt modelId="{93FB759C-7BFF-436A-99E0-29EF30DE06C9}" type="pres">
      <dgm:prSet presAssocID="{06B94277-54DF-478E-9D18-69B2BA8629F1}" presName="sp" presStyleCnt="0"/>
      <dgm:spPr/>
    </dgm:pt>
    <dgm:pt modelId="{6624B368-2344-48A7-81EF-03FAC2C8782C}" type="pres">
      <dgm:prSet presAssocID="{9C157E22-1A9E-4E38-B9FE-77F00945236F}" presName="linNode" presStyleCnt="0"/>
      <dgm:spPr/>
    </dgm:pt>
    <dgm:pt modelId="{25A01EBE-64B0-42AE-8B59-833E44182E84}" type="pres">
      <dgm:prSet presAssocID="{9C157E22-1A9E-4E38-B9FE-77F00945236F}" presName="parentText" presStyleLbl="node1" presStyleIdx="1" presStyleCnt="7">
        <dgm:presLayoutVars>
          <dgm:chMax val="1"/>
          <dgm:bulletEnabled val="1"/>
        </dgm:presLayoutVars>
      </dgm:prSet>
      <dgm:spPr/>
    </dgm:pt>
    <dgm:pt modelId="{15E089FA-B8F4-4FC9-9030-79F60D739D3B}" type="pres">
      <dgm:prSet presAssocID="{9C157E22-1A9E-4E38-B9FE-77F00945236F}" presName="descendantText" presStyleLbl="alignAccFollowNode1" presStyleIdx="1" presStyleCnt="7">
        <dgm:presLayoutVars>
          <dgm:bulletEnabled val="1"/>
        </dgm:presLayoutVars>
      </dgm:prSet>
      <dgm:spPr/>
    </dgm:pt>
    <dgm:pt modelId="{DE0A2F63-9597-4589-8D1C-E879FD37A064}" type="pres">
      <dgm:prSet presAssocID="{4A722235-AEB4-40E0-B1BB-C8B932687E5E}" presName="sp" presStyleCnt="0"/>
      <dgm:spPr/>
    </dgm:pt>
    <dgm:pt modelId="{01D7CC0A-BEDF-4834-94A7-1E5EEEBEDF9B}" type="pres">
      <dgm:prSet presAssocID="{C044A6AC-A1D6-4D89-A80A-347538030005}" presName="linNode" presStyleCnt="0"/>
      <dgm:spPr/>
    </dgm:pt>
    <dgm:pt modelId="{5C9240FD-AD12-4492-9135-F0E074EF2EF7}" type="pres">
      <dgm:prSet presAssocID="{C044A6AC-A1D6-4D89-A80A-347538030005}" presName="parentText" presStyleLbl="node1" presStyleIdx="2" presStyleCnt="7">
        <dgm:presLayoutVars>
          <dgm:chMax val="1"/>
          <dgm:bulletEnabled val="1"/>
        </dgm:presLayoutVars>
      </dgm:prSet>
      <dgm:spPr/>
    </dgm:pt>
    <dgm:pt modelId="{0BED572C-EBD5-4CC3-94DC-04C01FB9ECB7}" type="pres">
      <dgm:prSet presAssocID="{C044A6AC-A1D6-4D89-A80A-347538030005}" presName="descendantText" presStyleLbl="alignAccFollowNode1" presStyleIdx="2" presStyleCnt="7">
        <dgm:presLayoutVars>
          <dgm:bulletEnabled val="1"/>
        </dgm:presLayoutVars>
      </dgm:prSet>
      <dgm:spPr/>
    </dgm:pt>
    <dgm:pt modelId="{C0891280-0903-432C-850C-E6345BA58A1E}" type="pres">
      <dgm:prSet presAssocID="{5E8010B7-FDCE-4A67-889A-B949B0D2A00A}" presName="sp" presStyleCnt="0"/>
      <dgm:spPr/>
    </dgm:pt>
    <dgm:pt modelId="{3035853F-0F6A-4CE6-8DA7-5A3F98543CCC}" type="pres">
      <dgm:prSet presAssocID="{0404F7AD-CCFB-4D9F-B588-1FE7F4DC8BE3}" presName="linNode" presStyleCnt="0"/>
      <dgm:spPr/>
    </dgm:pt>
    <dgm:pt modelId="{CF998308-49D2-4E9F-8CE1-9C061204D06A}" type="pres">
      <dgm:prSet presAssocID="{0404F7AD-CCFB-4D9F-B588-1FE7F4DC8BE3}" presName="parentText" presStyleLbl="node1" presStyleIdx="3" presStyleCnt="7">
        <dgm:presLayoutVars>
          <dgm:chMax val="1"/>
          <dgm:bulletEnabled val="1"/>
        </dgm:presLayoutVars>
      </dgm:prSet>
      <dgm:spPr/>
    </dgm:pt>
    <dgm:pt modelId="{72DF29B0-26F1-4542-8FB5-2EB173E8CF39}" type="pres">
      <dgm:prSet presAssocID="{0404F7AD-CCFB-4D9F-B588-1FE7F4DC8BE3}" presName="descendantText" presStyleLbl="alignAccFollowNode1" presStyleIdx="3" presStyleCnt="7">
        <dgm:presLayoutVars>
          <dgm:bulletEnabled val="1"/>
        </dgm:presLayoutVars>
      </dgm:prSet>
      <dgm:spPr/>
    </dgm:pt>
    <dgm:pt modelId="{299A4501-E610-4B54-A5E4-89C4500C1462}" type="pres">
      <dgm:prSet presAssocID="{DC82A577-2961-4B16-AA84-38AF0D92CCA5}" presName="sp" presStyleCnt="0"/>
      <dgm:spPr/>
    </dgm:pt>
    <dgm:pt modelId="{BED45843-A1CC-4769-AE36-B836C4EE0164}" type="pres">
      <dgm:prSet presAssocID="{ED7B4311-4F19-42B9-B82B-17C6B21E0046}" presName="linNode" presStyleCnt="0"/>
      <dgm:spPr/>
    </dgm:pt>
    <dgm:pt modelId="{7F2FDA4B-B694-4C18-8115-F30C9C990643}" type="pres">
      <dgm:prSet presAssocID="{ED7B4311-4F19-42B9-B82B-17C6B21E0046}" presName="parentText" presStyleLbl="node1" presStyleIdx="4" presStyleCnt="7">
        <dgm:presLayoutVars>
          <dgm:chMax val="1"/>
          <dgm:bulletEnabled val="1"/>
        </dgm:presLayoutVars>
      </dgm:prSet>
      <dgm:spPr/>
    </dgm:pt>
    <dgm:pt modelId="{25980B17-EFE6-4AAF-BA6A-861E17251D98}" type="pres">
      <dgm:prSet presAssocID="{ED7B4311-4F19-42B9-B82B-17C6B21E0046}" presName="descendantText" presStyleLbl="alignAccFollowNode1" presStyleIdx="4" presStyleCnt="7">
        <dgm:presLayoutVars>
          <dgm:bulletEnabled val="1"/>
        </dgm:presLayoutVars>
      </dgm:prSet>
      <dgm:spPr/>
    </dgm:pt>
    <dgm:pt modelId="{145CEE5E-5F02-4F03-83EE-D9C5D8C57A13}" type="pres">
      <dgm:prSet presAssocID="{2C37A4B9-04B8-4CC9-B58B-F2C6A84FE24D}" presName="sp" presStyleCnt="0"/>
      <dgm:spPr/>
    </dgm:pt>
    <dgm:pt modelId="{7AF6633B-0DE0-4CB0-929E-B6801C2EEEAA}" type="pres">
      <dgm:prSet presAssocID="{47B78DED-89B3-47CD-9A4F-183E7C6FC7DA}" presName="linNode" presStyleCnt="0"/>
      <dgm:spPr/>
    </dgm:pt>
    <dgm:pt modelId="{C9BE8C04-B1BB-48AD-BF2B-3364485E28D6}" type="pres">
      <dgm:prSet presAssocID="{47B78DED-89B3-47CD-9A4F-183E7C6FC7DA}" presName="parentText" presStyleLbl="node1" presStyleIdx="5" presStyleCnt="7">
        <dgm:presLayoutVars>
          <dgm:chMax val="1"/>
          <dgm:bulletEnabled val="1"/>
        </dgm:presLayoutVars>
      </dgm:prSet>
      <dgm:spPr/>
    </dgm:pt>
    <dgm:pt modelId="{960C814F-B629-4B57-8DAE-BE204F11F4E4}" type="pres">
      <dgm:prSet presAssocID="{47B78DED-89B3-47CD-9A4F-183E7C6FC7DA}" presName="descendantText" presStyleLbl="alignAccFollowNode1" presStyleIdx="5" presStyleCnt="7">
        <dgm:presLayoutVars>
          <dgm:bulletEnabled val="1"/>
        </dgm:presLayoutVars>
      </dgm:prSet>
      <dgm:spPr/>
    </dgm:pt>
    <dgm:pt modelId="{9A885843-03C0-4EC4-8AFB-482C210605BD}" type="pres">
      <dgm:prSet presAssocID="{E1067E10-87B7-43AA-8F4E-6A2140982D68}" presName="sp" presStyleCnt="0"/>
      <dgm:spPr/>
    </dgm:pt>
    <dgm:pt modelId="{263936B8-50DF-46A1-BC8B-234F2DA4E211}" type="pres">
      <dgm:prSet presAssocID="{0A77A12C-01E6-4F0C-9AE4-FAD0F60A3374}" presName="linNode" presStyleCnt="0"/>
      <dgm:spPr/>
    </dgm:pt>
    <dgm:pt modelId="{310467F5-4AC8-437B-9841-93D22079CC0E}" type="pres">
      <dgm:prSet presAssocID="{0A77A12C-01E6-4F0C-9AE4-FAD0F60A3374}" presName="parentText" presStyleLbl="node1" presStyleIdx="6" presStyleCnt="7">
        <dgm:presLayoutVars>
          <dgm:chMax val="1"/>
          <dgm:bulletEnabled val="1"/>
        </dgm:presLayoutVars>
      </dgm:prSet>
      <dgm:spPr/>
    </dgm:pt>
    <dgm:pt modelId="{C4C0D8DF-ECBC-474C-B343-BA2DDE4B60FF}" type="pres">
      <dgm:prSet presAssocID="{0A77A12C-01E6-4F0C-9AE4-FAD0F60A3374}" presName="descendantText" presStyleLbl="alignAccFollowNode1" presStyleIdx="6" presStyleCnt="7">
        <dgm:presLayoutVars>
          <dgm:bulletEnabled val="1"/>
        </dgm:presLayoutVars>
      </dgm:prSet>
      <dgm:spPr/>
    </dgm:pt>
  </dgm:ptLst>
  <dgm:cxnLst>
    <dgm:cxn modelId="{FBD7B90F-ED41-41FD-A9CF-3EAECED284A2}" srcId="{0A77A12C-01E6-4F0C-9AE4-FAD0F60A3374}" destId="{CF826FBF-FE4B-4DAE-A35B-2FAFD137331F}" srcOrd="0" destOrd="0" parTransId="{FE80E4ED-391E-4F40-88F5-331862EE9DE6}" sibTransId="{15611247-D436-4FD4-AAB7-6F263B34F0ED}"/>
    <dgm:cxn modelId="{5CD70330-2A15-41E0-ACB4-9C12E5C7159C}" type="presOf" srcId="{47B78DED-89B3-47CD-9A4F-183E7C6FC7DA}" destId="{C9BE8C04-B1BB-48AD-BF2B-3364485E28D6}" srcOrd="0" destOrd="0" presId="urn:microsoft.com/office/officeart/2005/8/layout/vList5"/>
    <dgm:cxn modelId="{6DA20C31-BDF7-490C-8750-84A004AF0C79}" srcId="{BE210009-EA94-45B8-99D0-F63A044C6073}" destId="{C044A6AC-A1D6-4D89-A80A-347538030005}" srcOrd="2" destOrd="0" parTransId="{6EE6651E-792B-40D1-9023-B2257D1831AF}" sibTransId="{5E8010B7-FDCE-4A67-889A-B949B0D2A00A}"/>
    <dgm:cxn modelId="{EF288A3B-7564-42A5-B6C6-9DB2AB11ACFE}" type="presOf" srcId="{5B9879BC-4854-4083-8F51-00E064608862}" destId="{960C814F-B629-4B57-8DAE-BE204F11F4E4}" srcOrd="0" destOrd="0" presId="urn:microsoft.com/office/officeart/2005/8/layout/vList5"/>
    <dgm:cxn modelId="{8AECFF3C-74F5-4737-B8E4-D19C0F7A5578}" srcId="{ED7B4311-4F19-42B9-B82B-17C6B21E0046}" destId="{A3CE7A60-03E2-49E8-9097-FA088318A3B2}" srcOrd="0" destOrd="0" parTransId="{32FE2548-6670-443F-A49A-A6B30F157DA2}" sibTransId="{6E1E3934-E80E-4CB2-82B7-DEE4CFE324A7}"/>
    <dgm:cxn modelId="{837C1F5B-6269-4B3C-9CA4-DB20F9A9E186}" srcId="{9C157E22-1A9E-4E38-B9FE-77F00945236F}" destId="{FFA1D0F8-91B3-47B6-A70B-182AA80160F7}" srcOrd="0" destOrd="0" parTransId="{8593BE1A-BE5A-46B3-A73D-BD524E41AE3E}" sibTransId="{F91DDC58-A792-4754-A121-DDBA8E1BBB43}"/>
    <dgm:cxn modelId="{95827241-58CC-4CA7-A24D-6A4DB85BD715}" type="presOf" srcId="{CF826FBF-FE4B-4DAE-A35B-2FAFD137331F}" destId="{C4C0D8DF-ECBC-474C-B343-BA2DDE4B60FF}" srcOrd="0" destOrd="0" presId="urn:microsoft.com/office/officeart/2005/8/layout/vList5"/>
    <dgm:cxn modelId="{7C367E68-6175-4AEC-AA1D-CF2AEFD46E7B}" srcId="{BE210009-EA94-45B8-99D0-F63A044C6073}" destId="{0404F7AD-CCFB-4D9F-B588-1FE7F4DC8BE3}" srcOrd="3" destOrd="0" parTransId="{29F589CE-33EC-4B27-8D85-A4F1300F2D1D}" sibTransId="{DC82A577-2961-4B16-AA84-38AF0D92CCA5}"/>
    <dgm:cxn modelId="{EA2E1075-247D-443D-B579-A6B13D835046}" srcId="{BE210009-EA94-45B8-99D0-F63A044C6073}" destId="{ED7B4311-4F19-42B9-B82B-17C6B21E0046}" srcOrd="4" destOrd="0" parTransId="{FD68F559-D492-4DB1-8DA8-90EFDD265500}" sibTransId="{2C37A4B9-04B8-4CC9-B58B-F2C6A84FE24D}"/>
    <dgm:cxn modelId="{EA5D8355-894F-46D4-AF36-1936AB714030}" type="presOf" srcId="{C044A6AC-A1D6-4D89-A80A-347538030005}" destId="{5C9240FD-AD12-4492-9135-F0E074EF2EF7}" srcOrd="0" destOrd="0" presId="urn:microsoft.com/office/officeart/2005/8/layout/vList5"/>
    <dgm:cxn modelId="{92B38A79-361C-46AE-8F39-34FCA6F55C29}" srcId="{BE210009-EA94-45B8-99D0-F63A044C6073}" destId="{0A77A12C-01E6-4F0C-9AE4-FAD0F60A3374}" srcOrd="6" destOrd="0" parTransId="{3538303A-C82F-480F-8A14-8EDCA05BAEDC}" sibTransId="{ED8E6DCB-DD4A-4E42-9D84-0CC254BE5D10}"/>
    <dgm:cxn modelId="{1C306C7C-9138-4A5E-8317-776DFAB44BA0}" type="presOf" srcId="{9C157E22-1A9E-4E38-B9FE-77F00945236F}" destId="{25A01EBE-64B0-42AE-8B59-833E44182E84}" srcOrd="0" destOrd="0" presId="urn:microsoft.com/office/officeart/2005/8/layout/vList5"/>
    <dgm:cxn modelId="{626D5B81-4327-4854-B11C-B2AD41FBDD01}" type="presOf" srcId="{A3CE7A60-03E2-49E8-9097-FA088318A3B2}" destId="{25980B17-EFE6-4AAF-BA6A-861E17251D98}" srcOrd="0" destOrd="0" presId="urn:microsoft.com/office/officeart/2005/8/layout/vList5"/>
    <dgm:cxn modelId="{97368B82-5B31-4348-BA8A-F8DD62BDD6A1}" srcId="{0404F7AD-CCFB-4D9F-B588-1FE7F4DC8BE3}" destId="{F5203089-51C7-4811-AD9D-62001E8777DB}" srcOrd="0" destOrd="0" parTransId="{87EA9EA4-A716-484F-9A7D-D2D626CE6644}" sibTransId="{DFD9E148-D9BC-4992-BFA7-F5CE55E5C0AB}"/>
    <dgm:cxn modelId="{381FAE8C-75A7-4C5D-92BE-2B940AB92E05}" type="presOf" srcId="{FFA1D0F8-91B3-47B6-A70B-182AA80160F7}" destId="{15E089FA-B8F4-4FC9-9030-79F60D739D3B}" srcOrd="0" destOrd="0" presId="urn:microsoft.com/office/officeart/2005/8/layout/vList5"/>
    <dgm:cxn modelId="{F4DE9693-666A-4366-8F4A-B6CA3CB262CA}" type="presOf" srcId="{64B32017-D8A5-4DAF-B4D3-19B1E26A107A}" destId="{BD5A738F-AA01-475A-A13F-283C7F08915A}" srcOrd="0" destOrd="0" presId="urn:microsoft.com/office/officeart/2005/8/layout/vList5"/>
    <dgm:cxn modelId="{8B17ED94-D3E2-43BB-B79D-1A963BF8B4D6}" srcId="{94B54B6E-54A4-49C2-A14C-1EAE330A4DD6}" destId="{64B32017-D8A5-4DAF-B4D3-19B1E26A107A}" srcOrd="0" destOrd="0" parTransId="{2319652D-A8EC-4C97-9455-0EACDD713C36}" sibTransId="{C89E8647-1BCC-4080-8ACF-D4D090D98ADA}"/>
    <dgm:cxn modelId="{5D56AB9E-F1D9-412C-BD41-9201316D857A}" srcId="{47B78DED-89B3-47CD-9A4F-183E7C6FC7DA}" destId="{5B9879BC-4854-4083-8F51-00E064608862}" srcOrd="0" destOrd="0" parTransId="{30D83205-58FD-4DEF-99C7-C0AF445E1640}" sibTransId="{ED26429A-EBB3-4583-A3B5-5A76437D8688}"/>
    <dgm:cxn modelId="{81173AA5-4C49-43C2-84A5-9FCC4D620D3D}" srcId="{BE210009-EA94-45B8-99D0-F63A044C6073}" destId="{94B54B6E-54A4-49C2-A14C-1EAE330A4DD6}" srcOrd="0" destOrd="0" parTransId="{C89C993F-F035-4590-8D2E-1D22D8A645BD}" sibTransId="{06B94277-54DF-478E-9D18-69B2BA8629F1}"/>
    <dgm:cxn modelId="{0DB7D7AC-CAFD-4987-80DD-74BF90D72657}" type="presOf" srcId="{0A77A12C-01E6-4F0C-9AE4-FAD0F60A3374}" destId="{310467F5-4AC8-437B-9841-93D22079CC0E}" srcOrd="0" destOrd="0" presId="urn:microsoft.com/office/officeart/2005/8/layout/vList5"/>
    <dgm:cxn modelId="{8D244FB8-1E53-4F16-A1E4-E6F3AF905BD2}" type="presOf" srcId="{A8A56FA5-6E5D-4A76-9547-CFA65FF3CAAA}" destId="{0BED572C-EBD5-4CC3-94DC-04C01FB9ECB7}" srcOrd="0" destOrd="0" presId="urn:microsoft.com/office/officeart/2005/8/layout/vList5"/>
    <dgm:cxn modelId="{8AF88FBF-132B-4079-AF79-5A62AEB8500A}" type="presOf" srcId="{BE210009-EA94-45B8-99D0-F63A044C6073}" destId="{A54BE9DF-041A-4ACC-9367-36C1C50CF47B}" srcOrd="0" destOrd="0" presId="urn:microsoft.com/office/officeart/2005/8/layout/vList5"/>
    <dgm:cxn modelId="{B2F5F9C4-13CC-48ED-A390-40DF5FE1325C}" srcId="{C044A6AC-A1D6-4D89-A80A-347538030005}" destId="{A8A56FA5-6E5D-4A76-9547-CFA65FF3CAAA}" srcOrd="0" destOrd="0" parTransId="{98B6BF91-4313-425E-8BEC-D1375C42C46A}" sibTransId="{6961803F-66CE-4E89-8220-3E8B64D9D20F}"/>
    <dgm:cxn modelId="{2EE3A5C9-C791-465F-B94B-7DC7121EA675}" type="presOf" srcId="{0404F7AD-CCFB-4D9F-B588-1FE7F4DC8BE3}" destId="{CF998308-49D2-4E9F-8CE1-9C061204D06A}" srcOrd="0" destOrd="0" presId="urn:microsoft.com/office/officeart/2005/8/layout/vList5"/>
    <dgm:cxn modelId="{FD393FD2-D802-489B-84AE-0172C3DB7E99}" type="presOf" srcId="{ED7B4311-4F19-42B9-B82B-17C6B21E0046}" destId="{7F2FDA4B-B694-4C18-8115-F30C9C990643}" srcOrd="0" destOrd="0" presId="urn:microsoft.com/office/officeart/2005/8/layout/vList5"/>
    <dgm:cxn modelId="{46248FDB-35B0-4D5B-A916-4B4020076970}" srcId="{BE210009-EA94-45B8-99D0-F63A044C6073}" destId="{47B78DED-89B3-47CD-9A4F-183E7C6FC7DA}" srcOrd="5" destOrd="0" parTransId="{0F9496D8-B2EF-4EA8-A625-94AB81DC444A}" sibTransId="{E1067E10-87B7-43AA-8F4E-6A2140982D68}"/>
    <dgm:cxn modelId="{8B9139E5-1A21-4C8F-984E-E470A3F95409}" srcId="{BE210009-EA94-45B8-99D0-F63A044C6073}" destId="{9C157E22-1A9E-4E38-B9FE-77F00945236F}" srcOrd="1" destOrd="0" parTransId="{8C64FD70-6C91-49DD-B176-F00A8F6CEF09}" sibTransId="{4A722235-AEB4-40E0-B1BB-C8B932687E5E}"/>
    <dgm:cxn modelId="{6B4725EE-8675-43FE-B525-93FCB62E0D2B}" type="presOf" srcId="{F5203089-51C7-4811-AD9D-62001E8777DB}" destId="{72DF29B0-26F1-4542-8FB5-2EB173E8CF39}" srcOrd="0" destOrd="0" presId="urn:microsoft.com/office/officeart/2005/8/layout/vList5"/>
    <dgm:cxn modelId="{56C0FEF3-A893-4ADD-86EC-0FE075BE1416}" type="presOf" srcId="{94B54B6E-54A4-49C2-A14C-1EAE330A4DD6}" destId="{9DB1685E-6BDB-496E-98B6-CCDF60B8EEEC}" srcOrd="0" destOrd="0" presId="urn:microsoft.com/office/officeart/2005/8/layout/vList5"/>
    <dgm:cxn modelId="{A656B780-1C5F-4F1D-87F4-8A3BFB4F9779}" type="presParOf" srcId="{A54BE9DF-041A-4ACC-9367-36C1C50CF47B}" destId="{AF612CD8-5D5F-4F60-ACEF-BC2875C324AA}" srcOrd="0" destOrd="0" presId="urn:microsoft.com/office/officeart/2005/8/layout/vList5"/>
    <dgm:cxn modelId="{D3A93083-20CC-47E2-B42A-62F92D92B08C}" type="presParOf" srcId="{AF612CD8-5D5F-4F60-ACEF-BC2875C324AA}" destId="{9DB1685E-6BDB-496E-98B6-CCDF60B8EEEC}" srcOrd="0" destOrd="0" presId="urn:microsoft.com/office/officeart/2005/8/layout/vList5"/>
    <dgm:cxn modelId="{A314383A-0652-4798-AE09-66C087E04F23}" type="presParOf" srcId="{AF612CD8-5D5F-4F60-ACEF-BC2875C324AA}" destId="{BD5A738F-AA01-475A-A13F-283C7F08915A}" srcOrd="1" destOrd="0" presId="urn:microsoft.com/office/officeart/2005/8/layout/vList5"/>
    <dgm:cxn modelId="{8AB13A89-FF12-4CB5-9BE7-9739BF06844C}" type="presParOf" srcId="{A54BE9DF-041A-4ACC-9367-36C1C50CF47B}" destId="{93FB759C-7BFF-436A-99E0-29EF30DE06C9}" srcOrd="1" destOrd="0" presId="urn:microsoft.com/office/officeart/2005/8/layout/vList5"/>
    <dgm:cxn modelId="{2033CB12-8191-4C15-A34F-38AD3C4D69E5}" type="presParOf" srcId="{A54BE9DF-041A-4ACC-9367-36C1C50CF47B}" destId="{6624B368-2344-48A7-81EF-03FAC2C8782C}" srcOrd="2" destOrd="0" presId="urn:microsoft.com/office/officeart/2005/8/layout/vList5"/>
    <dgm:cxn modelId="{865FA752-6BD4-449E-B34D-2AA8E7EC399F}" type="presParOf" srcId="{6624B368-2344-48A7-81EF-03FAC2C8782C}" destId="{25A01EBE-64B0-42AE-8B59-833E44182E84}" srcOrd="0" destOrd="0" presId="urn:microsoft.com/office/officeart/2005/8/layout/vList5"/>
    <dgm:cxn modelId="{D7F34574-A1F2-40C5-9E73-B5AFE65A93CD}" type="presParOf" srcId="{6624B368-2344-48A7-81EF-03FAC2C8782C}" destId="{15E089FA-B8F4-4FC9-9030-79F60D739D3B}" srcOrd="1" destOrd="0" presId="urn:microsoft.com/office/officeart/2005/8/layout/vList5"/>
    <dgm:cxn modelId="{78965174-0757-43A0-B0EA-DD3756DE8060}" type="presParOf" srcId="{A54BE9DF-041A-4ACC-9367-36C1C50CF47B}" destId="{DE0A2F63-9597-4589-8D1C-E879FD37A064}" srcOrd="3" destOrd="0" presId="urn:microsoft.com/office/officeart/2005/8/layout/vList5"/>
    <dgm:cxn modelId="{BD4F5E4B-B694-4D02-9F7E-1D5B73C1319F}" type="presParOf" srcId="{A54BE9DF-041A-4ACC-9367-36C1C50CF47B}" destId="{01D7CC0A-BEDF-4834-94A7-1E5EEEBEDF9B}" srcOrd="4" destOrd="0" presId="urn:microsoft.com/office/officeart/2005/8/layout/vList5"/>
    <dgm:cxn modelId="{4F888E0A-1FC3-4480-929D-A81509E87205}" type="presParOf" srcId="{01D7CC0A-BEDF-4834-94A7-1E5EEEBEDF9B}" destId="{5C9240FD-AD12-4492-9135-F0E074EF2EF7}" srcOrd="0" destOrd="0" presId="urn:microsoft.com/office/officeart/2005/8/layout/vList5"/>
    <dgm:cxn modelId="{DE9A66A0-509B-43D0-927B-63FAB05FFF9D}" type="presParOf" srcId="{01D7CC0A-BEDF-4834-94A7-1E5EEEBEDF9B}" destId="{0BED572C-EBD5-4CC3-94DC-04C01FB9ECB7}" srcOrd="1" destOrd="0" presId="urn:microsoft.com/office/officeart/2005/8/layout/vList5"/>
    <dgm:cxn modelId="{6A24E389-BAFE-4B6D-934C-8C81A0610CCA}" type="presParOf" srcId="{A54BE9DF-041A-4ACC-9367-36C1C50CF47B}" destId="{C0891280-0903-432C-850C-E6345BA58A1E}" srcOrd="5" destOrd="0" presId="urn:microsoft.com/office/officeart/2005/8/layout/vList5"/>
    <dgm:cxn modelId="{6F59C487-6AF7-4FE0-8ADB-386951044FA6}" type="presParOf" srcId="{A54BE9DF-041A-4ACC-9367-36C1C50CF47B}" destId="{3035853F-0F6A-4CE6-8DA7-5A3F98543CCC}" srcOrd="6" destOrd="0" presId="urn:microsoft.com/office/officeart/2005/8/layout/vList5"/>
    <dgm:cxn modelId="{F5932F0B-C89C-4AB6-84A3-4CBD99D75DD3}" type="presParOf" srcId="{3035853F-0F6A-4CE6-8DA7-5A3F98543CCC}" destId="{CF998308-49D2-4E9F-8CE1-9C061204D06A}" srcOrd="0" destOrd="0" presId="urn:microsoft.com/office/officeart/2005/8/layout/vList5"/>
    <dgm:cxn modelId="{A79241ED-D221-4B4C-871B-DD7B399A1953}" type="presParOf" srcId="{3035853F-0F6A-4CE6-8DA7-5A3F98543CCC}" destId="{72DF29B0-26F1-4542-8FB5-2EB173E8CF39}" srcOrd="1" destOrd="0" presId="urn:microsoft.com/office/officeart/2005/8/layout/vList5"/>
    <dgm:cxn modelId="{01F82D24-F5A7-483C-94E9-ABECF1A7F7DD}" type="presParOf" srcId="{A54BE9DF-041A-4ACC-9367-36C1C50CF47B}" destId="{299A4501-E610-4B54-A5E4-89C4500C1462}" srcOrd="7" destOrd="0" presId="urn:microsoft.com/office/officeart/2005/8/layout/vList5"/>
    <dgm:cxn modelId="{E4D64000-E519-42FE-ACD4-68BFABE74E24}" type="presParOf" srcId="{A54BE9DF-041A-4ACC-9367-36C1C50CF47B}" destId="{BED45843-A1CC-4769-AE36-B836C4EE0164}" srcOrd="8" destOrd="0" presId="urn:microsoft.com/office/officeart/2005/8/layout/vList5"/>
    <dgm:cxn modelId="{ECAAB5B4-5020-45A8-8DA3-9A21F4A034A8}" type="presParOf" srcId="{BED45843-A1CC-4769-AE36-B836C4EE0164}" destId="{7F2FDA4B-B694-4C18-8115-F30C9C990643}" srcOrd="0" destOrd="0" presId="urn:microsoft.com/office/officeart/2005/8/layout/vList5"/>
    <dgm:cxn modelId="{E87D8B85-E5EA-4868-B47B-CAFAE8F3CEA1}" type="presParOf" srcId="{BED45843-A1CC-4769-AE36-B836C4EE0164}" destId="{25980B17-EFE6-4AAF-BA6A-861E17251D98}" srcOrd="1" destOrd="0" presId="urn:microsoft.com/office/officeart/2005/8/layout/vList5"/>
    <dgm:cxn modelId="{03D19DA1-2F24-4F5A-97B7-6DC7B58BD50C}" type="presParOf" srcId="{A54BE9DF-041A-4ACC-9367-36C1C50CF47B}" destId="{145CEE5E-5F02-4F03-83EE-D9C5D8C57A13}" srcOrd="9" destOrd="0" presId="urn:microsoft.com/office/officeart/2005/8/layout/vList5"/>
    <dgm:cxn modelId="{7B2BDF51-8478-407A-981D-4DE09A5E03A2}" type="presParOf" srcId="{A54BE9DF-041A-4ACC-9367-36C1C50CF47B}" destId="{7AF6633B-0DE0-4CB0-929E-B6801C2EEEAA}" srcOrd="10" destOrd="0" presId="urn:microsoft.com/office/officeart/2005/8/layout/vList5"/>
    <dgm:cxn modelId="{C2A435E5-D916-4755-9509-AED71C3AB934}" type="presParOf" srcId="{7AF6633B-0DE0-4CB0-929E-B6801C2EEEAA}" destId="{C9BE8C04-B1BB-48AD-BF2B-3364485E28D6}" srcOrd="0" destOrd="0" presId="urn:microsoft.com/office/officeart/2005/8/layout/vList5"/>
    <dgm:cxn modelId="{0F5875C4-53BD-4954-9114-97442BA62921}" type="presParOf" srcId="{7AF6633B-0DE0-4CB0-929E-B6801C2EEEAA}" destId="{960C814F-B629-4B57-8DAE-BE204F11F4E4}" srcOrd="1" destOrd="0" presId="urn:microsoft.com/office/officeart/2005/8/layout/vList5"/>
    <dgm:cxn modelId="{078816A2-9AB8-43A6-A053-67600F991047}" type="presParOf" srcId="{A54BE9DF-041A-4ACC-9367-36C1C50CF47B}" destId="{9A885843-03C0-4EC4-8AFB-482C210605BD}" srcOrd="11" destOrd="0" presId="urn:microsoft.com/office/officeart/2005/8/layout/vList5"/>
    <dgm:cxn modelId="{55E87F29-CF21-4A82-B72E-784974F53471}" type="presParOf" srcId="{A54BE9DF-041A-4ACC-9367-36C1C50CF47B}" destId="{263936B8-50DF-46A1-BC8B-234F2DA4E211}" srcOrd="12" destOrd="0" presId="urn:microsoft.com/office/officeart/2005/8/layout/vList5"/>
    <dgm:cxn modelId="{26ABFB67-31B0-4670-9411-A95A99C9DDBB}" type="presParOf" srcId="{263936B8-50DF-46A1-BC8B-234F2DA4E211}" destId="{310467F5-4AC8-437B-9841-93D22079CC0E}" srcOrd="0" destOrd="0" presId="urn:microsoft.com/office/officeart/2005/8/layout/vList5"/>
    <dgm:cxn modelId="{E65C8237-3A69-4A06-80E0-69286368E55C}" type="presParOf" srcId="{263936B8-50DF-46A1-BC8B-234F2DA4E211}" destId="{C4C0D8DF-ECBC-474C-B343-BA2DDE4B60F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CB32BD6-7954-44A2-8A23-731F38313310}" type="doc">
      <dgm:prSet loTypeId="urn:microsoft.com/office/officeart/2009/3/layout/SnapshotPictureList" loCatId="picture" qsTypeId="urn:microsoft.com/office/officeart/2005/8/quickstyle/simple1" qsCatId="simple" csTypeId="urn:microsoft.com/office/officeart/2005/8/colors/accent0_3" csCatId="mainScheme" phldr="1"/>
      <dgm:spPr/>
      <dgm:t>
        <a:bodyPr/>
        <a:lstStyle/>
        <a:p>
          <a:endParaRPr lang="es-AR"/>
        </a:p>
      </dgm:t>
    </dgm:pt>
    <dgm:pt modelId="{3A3A05D6-B6ED-462D-A631-6F19645AD807}">
      <dgm:prSet/>
      <dgm:spPr/>
      <dgm:t>
        <a:bodyPr/>
        <a:lstStyle/>
        <a:p>
          <a:r>
            <a:rPr lang="es-AR" dirty="0"/>
            <a:t>Minería de Procesos en la distribución postal</a:t>
          </a:r>
          <a:endParaRPr lang="es-ES" dirty="0"/>
        </a:p>
      </dgm:t>
    </dgm:pt>
    <dgm:pt modelId="{50CE222C-04F5-49B9-AAA3-26249FA7054B}" type="parTrans" cxnId="{29EF5557-6333-483A-8A1F-7A65DD5B1C2A}">
      <dgm:prSet/>
      <dgm:spPr/>
      <dgm:t>
        <a:bodyPr/>
        <a:lstStyle/>
        <a:p>
          <a:endParaRPr lang="es-AR"/>
        </a:p>
      </dgm:t>
    </dgm:pt>
    <dgm:pt modelId="{81F7E734-DF1A-4CB9-9C86-9EDA739CE685}" type="sibTrans" cxnId="{29EF5557-6333-483A-8A1F-7A65DD5B1C2A}">
      <dgm:prSet/>
      <dgm:spPr/>
      <dgm:t>
        <a:bodyPr/>
        <a:lstStyle/>
        <a:p>
          <a:endParaRPr lang="es-AR"/>
        </a:p>
      </dgm:t>
    </dgm:pt>
    <dgm:pt modelId="{FE9F9E0B-E8E8-4C2B-9DF4-141BF02FBC6E}">
      <dgm:prSet custT="1"/>
      <dgm:spPr/>
      <dgm:t>
        <a:bodyPr/>
        <a:lstStyle/>
        <a:p>
          <a:r>
            <a:rPr lang="es-ES" sz="1600" dirty="0"/>
            <a:t>Se toman archivos de distribución y se realiza el descubrimiento del proceso.</a:t>
          </a:r>
        </a:p>
      </dgm:t>
    </dgm:pt>
    <dgm:pt modelId="{B9C3C60A-35DE-4F9C-A677-23A05E24C7FB}" type="parTrans" cxnId="{4529AB69-0A21-4D58-8831-23FB0DFF8C7D}">
      <dgm:prSet/>
      <dgm:spPr/>
      <dgm:t>
        <a:bodyPr/>
        <a:lstStyle/>
        <a:p>
          <a:endParaRPr lang="es-AR"/>
        </a:p>
      </dgm:t>
    </dgm:pt>
    <dgm:pt modelId="{801943ED-CEEC-4E20-9FC9-A985C1856F5E}" type="sibTrans" cxnId="{4529AB69-0A21-4D58-8831-23FB0DFF8C7D}">
      <dgm:prSet/>
      <dgm:spPr/>
      <dgm:t>
        <a:bodyPr/>
        <a:lstStyle/>
        <a:p>
          <a:endParaRPr lang="es-AR"/>
        </a:p>
      </dgm:t>
    </dgm:pt>
    <dgm:pt modelId="{B7038233-1219-4896-9D12-7D103619998C}">
      <dgm:prSet custT="1"/>
      <dgm:spPr/>
      <dgm:t>
        <a:bodyPr/>
        <a:lstStyle/>
        <a:p>
          <a:r>
            <a:rPr lang="es-ES" sz="1600" dirty="0"/>
            <a:t>Se realiza verificación de conformidad con un volumen mucho mayor para verificar consistencia.</a:t>
          </a:r>
        </a:p>
      </dgm:t>
    </dgm:pt>
    <dgm:pt modelId="{A3625BE0-E2AF-437A-8054-971E6D0CF682}" type="parTrans" cxnId="{A0437DC7-67B2-4E21-BE42-9CFD00BE3A91}">
      <dgm:prSet/>
      <dgm:spPr/>
      <dgm:t>
        <a:bodyPr/>
        <a:lstStyle/>
        <a:p>
          <a:endParaRPr lang="es-AR"/>
        </a:p>
      </dgm:t>
    </dgm:pt>
    <dgm:pt modelId="{9D850813-EA05-44CC-8DE1-805F9867611E}" type="sibTrans" cxnId="{A0437DC7-67B2-4E21-BE42-9CFD00BE3A91}">
      <dgm:prSet/>
      <dgm:spPr/>
      <dgm:t>
        <a:bodyPr/>
        <a:lstStyle/>
        <a:p>
          <a:endParaRPr lang="es-AR"/>
        </a:p>
      </dgm:t>
    </dgm:pt>
    <dgm:pt modelId="{3C84B99C-4DA8-4DA1-BF62-9D63EB700BBF}">
      <dgm:prSet custT="1"/>
      <dgm:spPr/>
      <dgm:t>
        <a:bodyPr/>
        <a:lstStyle/>
        <a:p>
          <a:r>
            <a:rPr lang="es-ES" sz="1600" dirty="0"/>
            <a:t>Se realiza un análisis de resultados y se evalúa si hay alguna mejora al proceso para el producto elegido.</a:t>
          </a:r>
        </a:p>
        <a:p>
          <a:r>
            <a:rPr lang="es-ES" sz="1600" dirty="0"/>
            <a:t>Se genera una herramienta que permita incorporar estas técnicas al proceso de distribución para detectar desvíos</a:t>
          </a:r>
        </a:p>
      </dgm:t>
    </dgm:pt>
    <dgm:pt modelId="{F2A59DBC-126B-4ABD-9D96-6DF4FFD5F546}" type="parTrans" cxnId="{87D34B40-1946-4BB1-BBF2-64A8ACADBD8A}">
      <dgm:prSet/>
      <dgm:spPr/>
      <dgm:t>
        <a:bodyPr/>
        <a:lstStyle/>
        <a:p>
          <a:endParaRPr lang="es-AR"/>
        </a:p>
      </dgm:t>
    </dgm:pt>
    <dgm:pt modelId="{8DF02D97-1B00-4B89-804B-603557CDA427}" type="sibTrans" cxnId="{87D34B40-1946-4BB1-BBF2-64A8ACADBD8A}">
      <dgm:prSet/>
      <dgm:spPr/>
      <dgm:t>
        <a:bodyPr/>
        <a:lstStyle/>
        <a:p>
          <a:endParaRPr lang="es-AR"/>
        </a:p>
      </dgm:t>
    </dgm:pt>
    <dgm:pt modelId="{A22EECA4-FC89-4C9D-BE1B-6D2EA17459A4}" type="pres">
      <dgm:prSet presAssocID="{9CB32BD6-7954-44A2-8A23-731F38313310}" presName="Name0" presStyleCnt="0">
        <dgm:presLayoutVars>
          <dgm:chMax/>
          <dgm:chPref/>
          <dgm:dir/>
          <dgm:animLvl val="lvl"/>
        </dgm:presLayoutVars>
      </dgm:prSet>
      <dgm:spPr/>
    </dgm:pt>
    <dgm:pt modelId="{A58C6E06-87B9-4CDD-A8F0-564DEC36BEC8}" type="pres">
      <dgm:prSet presAssocID="{3A3A05D6-B6ED-462D-A631-6F19645AD807}" presName="composite" presStyleCnt="0"/>
      <dgm:spPr/>
    </dgm:pt>
    <dgm:pt modelId="{7946940F-D026-49D3-8E20-001AE84905E7}" type="pres">
      <dgm:prSet presAssocID="{3A3A05D6-B6ED-462D-A631-6F19645AD807}" presName="ParentAccentShape" presStyleLbl="trBgShp" presStyleIdx="0" presStyleCnt="2"/>
      <dgm:spPr/>
    </dgm:pt>
    <dgm:pt modelId="{FC4B8014-DAF4-4F0A-AA58-82B379A95C04}" type="pres">
      <dgm:prSet presAssocID="{3A3A05D6-B6ED-462D-A631-6F19645AD807}" presName="ParentText" presStyleLbl="revTx" presStyleIdx="0" presStyleCnt="2">
        <dgm:presLayoutVars>
          <dgm:chMax val="1"/>
          <dgm:chPref val="1"/>
          <dgm:bulletEnabled val="1"/>
        </dgm:presLayoutVars>
      </dgm:prSet>
      <dgm:spPr/>
    </dgm:pt>
    <dgm:pt modelId="{2101AD82-449B-4223-8002-2F5DA2CAC4E9}" type="pres">
      <dgm:prSet presAssocID="{3A3A05D6-B6ED-462D-A631-6F19645AD807}" presName="ChildText" presStyleLbl="revTx" presStyleIdx="1" presStyleCnt="2">
        <dgm:presLayoutVars>
          <dgm:chMax val="0"/>
          <dgm:chPref val="0"/>
        </dgm:presLayoutVars>
      </dgm:prSet>
      <dgm:spPr/>
    </dgm:pt>
    <dgm:pt modelId="{F4805B3C-880C-4CBC-8952-FE12BD6AB783}" type="pres">
      <dgm:prSet presAssocID="{3A3A05D6-B6ED-462D-A631-6F19645AD807}" presName="ChildAccentShape" presStyleLbl="trBgShp" presStyleIdx="1" presStyleCnt="2"/>
      <dgm:spPr/>
    </dgm:pt>
    <dgm:pt modelId="{3AFDCB65-0194-4541-AADF-9FB3634032E4}" type="pres">
      <dgm:prSet presAssocID="{3A3A05D6-B6ED-462D-A631-6F19645AD807}" presName="Image" presStyleLbl="alignImgPlace1" presStyleIdx="0" presStyleCnt="1" custScaleY="83023"/>
      <dgm:spPr/>
    </dgm:pt>
  </dgm:ptLst>
  <dgm:cxnLst>
    <dgm:cxn modelId="{372EFA10-892F-4A53-8D9B-33677CF8E71A}" type="presOf" srcId="{3C84B99C-4DA8-4DA1-BF62-9D63EB700BBF}" destId="{2101AD82-449B-4223-8002-2F5DA2CAC4E9}" srcOrd="0" destOrd="2" presId="urn:microsoft.com/office/officeart/2009/3/layout/SnapshotPictureList"/>
    <dgm:cxn modelId="{B635E62F-1A57-46CC-862D-AA34D3654BAF}" type="presOf" srcId="{FE9F9E0B-E8E8-4C2B-9DF4-141BF02FBC6E}" destId="{2101AD82-449B-4223-8002-2F5DA2CAC4E9}" srcOrd="0" destOrd="0" presId="urn:microsoft.com/office/officeart/2009/3/layout/SnapshotPictureList"/>
    <dgm:cxn modelId="{87D34B40-1946-4BB1-BBF2-64A8ACADBD8A}" srcId="{3A3A05D6-B6ED-462D-A631-6F19645AD807}" destId="{3C84B99C-4DA8-4DA1-BF62-9D63EB700BBF}" srcOrd="2" destOrd="0" parTransId="{F2A59DBC-126B-4ABD-9D96-6DF4FFD5F546}" sibTransId="{8DF02D97-1B00-4B89-804B-603557CDA427}"/>
    <dgm:cxn modelId="{1D869649-FF79-4C87-BB2A-0CE905A6CA88}" type="presOf" srcId="{9CB32BD6-7954-44A2-8A23-731F38313310}" destId="{A22EECA4-FC89-4C9D-BE1B-6D2EA17459A4}" srcOrd="0" destOrd="0" presId="urn:microsoft.com/office/officeart/2009/3/layout/SnapshotPictureList"/>
    <dgm:cxn modelId="{4529AB69-0A21-4D58-8831-23FB0DFF8C7D}" srcId="{3A3A05D6-B6ED-462D-A631-6F19645AD807}" destId="{FE9F9E0B-E8E8-4C2B-9DF4-141BF02FBC6E}" srcOrd="0" destOrd="0" parTransId="{B9C3C60A-35DE-4F9C-A677-23A05E24C7FB}" sibTransId="{801943ED-CEEC-4E20-9FC9-A985C1856F5E}"/>
    <dgm:cxn modelId="{29EF5557-6333-483A-8A1F-7A65DD5B1C2A}" srcId="{9CB32BD6-7954-44A2-8A23-731F38313310}" destId="{3A3A05D6-B6ED-462D-A631-6F19645AD807}" srcOrd="0" destOrd="0" parTransId="{50CE222C-04F5-49B9-AAA3-26249FA7054B}" sibTransId="{81F7E734-DF1A-4CB9-9C86-9EDA739CE685}"/>
    <dgm:cxn modelId="{2B2F1A5A-F191-44AA-91A5-E5C9D61B54A4}" type="presOf" srcId="{3A3A05D6-B6ED-462D-A631-6F19645AD807}" destId="{FC4B8014-DAF4-4F0A-AA58-82B379A95C04}" srcOrd="0" destOrd="0" presId="urn:microsoft.com/office/officeart/2009/3/layout/SnapshotPictureList"/>
    <dgm:cxn modelId="{A0437DC7-67B2-4E21-BE42-9CFD00BE3A91}" srcId="{3A3A05D6-B6ED-462D-A631-6F19645AD807}" destId="{B7038233-1219-4896-9D12-7D103619998C}" srcOrd="1" destOrd="0" parTransId="{A3625BE0-E2AF-437A-8054-971E6D0CF682}" sibTransId="{9D850813-EA05-44CC-8DE1-805F9867611E}"/>
    <dgm:cxn modelId="{C7C787E6-EF74-494B-AF5A-20C2BBE09B4D}" type="presOf" srcId="{B7038233-1219-4896-9D12-7D103619998C}" destId="{2101AD82-449B-4223-8002-2F5DA2CAC4E9}" srcOrd="0" destOrd="1" presId="urn:microsoft.com/office/officeart/2009/3/layout/SnapshotPictureList"/>
    <dgm:cxn modelId="{C4D9CC6C-31C2-44E7-9A31-D5CE2CBFD9CE}" type="presParOf" srcId="{A22EECA4-FC89-4C9D-BE1B-6D2EA17459A4}" destId="{A58C6E06-87B9-4CDD-A8F0-564DEC36BEC8}" srcOrd="0" destOrd="0" presId="urn:microsoft.com/office/officeart/2009/3/layout/SnapshotPictureList"/>
    <dgm:cxn modelId="{F68AF09A-AF73-44B9-8AC5-D2DAE22BFB3E}" type="presParOf" srcId="{A58C6E06-87B9-4CDD-A8F0-564DEC36BEC8}" destId="{7946940F-D026-49D3-8E20-001AE84905E7}" srcOrd="0" destOrd="0" presId="urn:microsoft.com/office/officeart/2009/3/layout/SnapshotPictureList"/>
    <dgm:cxn modelId="{8CCBACBF-9073-4CFC-B9F4-FFAA210B958B}" type="presParOf" srcId="{A58C6E06-87B9-4CDD-A8F0-564DEC36BEC8}" destId="{FC4B8014-DAF4-4F0A-AA58-82B379A95C04}" srcOrd="1" destOrd="0" presId="urn:microsoft.com/office/officeart/2009/3/layout/SnapshotPictureList"/>
    <dgm:cxn modelId="{A7A5CAE7-E3B8-4667-8504-31DD5ED6A699}" type="presParOf" srcId="{A58C6E06-87B9-4CDD-A8F0-564DEC36BEC8}" destId="{2101AD82-449B-4223-8002-2F5DA2CAC4E9}" srcOrd="2" destOrd="0" presId="urn:microsoft.com/office/officeart/2009/3/layout/SnapshotPictureList"/>
    <dgm:cxn modelId="{B8683A93-BA89-4ACD-8782-4C68A0F2BFF8}" type="presParOf" srcId="{A58C6E06-87B9-4CDD-A8F0-564DEC36BEC8}" destId="{F4805B3C-880C-4CBC-8952-FE12BD6AB783}" srcOrd="3" destOrd="0" presId="urn:microsoft.com/office/officeart/2009/3/layout/SnapshotPictureList"/>
    <dgm:cxn modelId="{FFAFC2B4-CD85-4185-B653-A13CB85A9B1F}" type="presParOf" srcId="{A58C6E06-87B9-4CDD-A8F0-564DEC36BEC8}" destId="{3AFDCB65-0194-4541-AADF-9FB3634032E4}" srcOrd="4" destOrd="0" presId="urn:microsoft.com/office/officeart/2009/3/layout/SnapshotPictur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7B8837C-C79B-42E3-B2ED-3DD7322C56B9}"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AR"/>
        </a:p>
      </dgm:t>
    </dgm:pt>
    <dgm:pt modelId="{7FBF43C3-4BA8-4DBB-A648-008B6FB3DB9F}">
      <dgm:prSet/>
      <dgm:spPr/>
      <dgm:t>
        <a:bodyPr/>
        <a:lstStyle/>
        <a:p>
          <a:r>
            <a:rPr lang="es-ES" dirty="0"/>
            <a:t>1. Extracción:</a:t>
          </a:r>
          <a:endParaRPr lang="es-AR" dirty="0"/>
        </a:p>
      </dgm:t>
    </dgm:pt>
    <dgm:pt modelId="{06C62361-A0B7-42EE-9F4A-6930F4CB3972}" type="parTrans" cxnId="{F9A280FF-F83F-4987-A165-201730436395}">
      <dgm:prSet/>
      <dgm:spPr/>
      <dgm:t>
        <a:bodyPr/>
        <a:lstStyle/>
        <a:p>
          <a:endParaRPr lang="es-AR"/>
        </a:p>
      </dgm:t>
    </dgm:pt>
    <dgm:pt modelId="{2E73E0CB-1643-4BC4-AAE1-38A7D70949DD}" type="sibTrans" cxnId="{F9A280FF-F83F-4987-A165-201730436395}">
      <dgm:prSet/>
      <dgm:spPr/>
      <dgm:t>
        <a:bodyPr/>
        <a:lstStyle/>
        <a:p>
          <a:endParaRPr lang="es-AR"/>
        </a:p>
      </dgm:t>
    </dgm:pt>
    <dgm:pt modelId="{549F0664-1371-4E91-BA08-424560B5FC0B}">
      <dgm:prSet/>
      <dgm:spPr/>
      <dgm:t>
        <a:bodyPr/>
        <a:lstStyle/>
        <a:p>
          <a:r>
            <a:rPr lang="es-ES" dirty="0"/>
            <a:t>Se extrajo la muestra de los datos de origen. Para este caso de estudio se utilizaron datos de distribución postal de los años 2017 al 2020.</a:t>
          </a:r>
          <a:endParaRPr lang="es-AR" dirty="0"/>
        </a:p>
      </dgm:t>
    </dgm:pt>
    <dgm:pt modelId="{348007EC-E457-4717-A1C8-176F92BF910F}" type="parTrans" cxnId="{F9E77E83-0C27-45F6-BF21-192C560E5809}">
      <dgm:prSet/>
      <dgm:spPr/>
      <dgm:t>
        <a:bodyPr/>
        <a:lstStyle/>
        <a:p>
          <a:endParaRPr lang="es-AR"/>
        </a:p>
      </dgm:t>
    </dgm:pt>
    <dgm:pt modelId="{BCD315F8-64FF-4B9B-9813-12E5FE700D94}" type="sibTrans" cxnId="{F9E77E83-0C27-45F6-BF21-192C560E5809}">
      <dgm:prSet/>
      <dgm:spPr/>
      <dgm:t>
        <a:bodyPr/>
        <a:lstStyle/>
        <a:p>
          <a:endParaRPr lang="es-AR"/>
        </a:p>
      </dgm:t>
    </dgm:pt>
    <dgm:pt modelId="{9437B6E7-DD59-4644-8075-704F6260C013}">
      <dgm:prSet/>
      <dgm:spPr/>
      <dgm:t>
        <a:bodyPr/>
        <a:lstStyle/>
        <a:p>
          <a:r>
            <a:rPr lang="es-AR"/>
            <a:t>2. Conversión: </a:t>
          </a:r>
        </a:p>
      </dgm:t>
    </dgm:pt>
    <dgm:pt modelId="{935ED7C4-1D3E-4D2F-AF6E-040D17EDB133}" type="parTrans" cxnId="{1E83BED1-9481-4C79-A8A9-3286E08067D5}">
      <dgm:prSet/>
      <dgm:spPr/>
      <dgm:t>
        <a:bodyPr/>
        <a:lstStyle/>
        <a:p>
          <a:endParaRPr lang="es-AR"/>
        </a:p>
      </dgm:t>
    </dgm:pt>
    <dgm:pt modelId="{21B8C86B-32B4-4E56-8D9A-837736BBC9D0}" type="sibTrans" cxnId="{1E83BED1-9481-4C79-A8A9-3286E08067D5}">
      <dgm:prSet/>
      <dgm:spPr/>
      <dgm:t>
        <a:bodyPr/>
        <a:lstStyle/>
        <a:p>
          <a:endParaRPr lang="es-AR"/>
        </a:p>
      </dgm:t>
    </dgm:pt>
    <dgm:pt modelId="{224B712A-4961-45F7-A06E-EBB4012E0AB6}">
      <dgm:prSet/>
      <dgm:spPr/>
      <dgm:t>
        <a:bodyPr/>
        <a:lstStyle/>
        <a:p>
          <a:r>
            <a:rPr lang="es-ES" dirty="0"/>
            <a:t>Se transformaron los datos a un formato de fácil interpretación para las herramientas de Minería de Procesos.</a:t>
          </a:r>
          <a:endParaRPr lang="es-AR" dirty="0"/>
        </a:p>
      </dgm:t>
    </dgm:pt>
    <dgm:pt modelId="{4F447015-00DC-435B-A8FE-49D957F79A3E}" type="parTrans" cxnId="{B2CE28B8-5B09-40E7-B1D1-572C09B046C2}">
      <dgm:prSet/>
      <dgm:spPr/>
      <dgm:t>
        <a:bodyPr/>
        <a:lstStyle/>
        <a:p>
          <a:endParaRPr lang="es-AR"/>
        </a:p>
      </dgm:t>
    </dgm:pt>
    <dgm:pt modelId="{FD65B593-48AB-4438-96B6-4E2DAB0D911F}" type="sibTrans" cxnId="{B2CE28B8-5B09-40E7-B1D1-572C09B046C2}">
      <dgm:prSet/>
      <dgm:spPr/>
      <dgm:t>
        <a:bodyPr/>
        <a:lstStyle/>
        <a:p>
          <a:endParaRPr lang="es-AR"/>
        </a:p>
      </dgm:t>
    </dgm:pt>
    <dgm:pt modelId="{3D8E2E2D-DFEB-484A-BD00-F0BAD9743AAA}">
      <dgm:prSet/>
      <dgm:spPr/>
      <dgm:t>
        <a:bodyPr/>
        <a:lstStyle/>
        <a:p>
          <a:r>
            <a:rPr lang="es-AR"/>
            <a:t>3. Filtrado: </a:t>
          </a:r>
        </a:p>
      </dgm:t>
    </dgm:pt>
    <dgm:pt modelId="{3A8DB002-4B05-4078-B8DE-803FD20AA302}" type="parTrans" cxnId="{29ADB376-D9A2-42BC-81F2-7B73C0FAB88A}">
      <dgm:prSet/>
      <dgm:spPr/>
      <dgm:t>
        <a:bodyPr/>
        <a:lstStyle/>
        <a:p>
          <a:endParaRPr lang="es-AR"/>
        </a:p>
      </dgm:t>
    </dgm:pt>
    <dgm:pt modelId="{A0799113-0A0D-40FD-9175-DB388D2A92EB}" type="sibTrans" cxnId="{29ADB376-D9A2-42BC-81F2-7B73C0FAB88A}">
      <dgm:prSet/>
      <dgm:spPr/>
      <dgm:t>
        <a:bodyPr/>
        <a:lstStyle/>
        <a:p>
          <a:endParaRPr lang="es-AR"/>
        </a:p>
      </dgm:t>
    </dgm:pt>
    <dgm:pt modelId="{1F65E44D-37E6-41C4-800A-637EC95E12E8}">
      <dgm:prSet/>
      <dgm:spPr/>
      <dgm:t>
        <a:bodyPr/>
        <a:lstStyle/>
        <a:p>
          <a:r>
            <a:rPr lang="es-ES" dirty="0"/>
            <a:t>Se realizó un procesamiento previo de los datos donde se hizo  una revisión visual para verificar consistencia. Luego se eliminaron datos.</a:t>
          </a:r>
          <a:endParaRPr lang="es-AR" dirty="0"/>
        </a:p>
      </dgm:t>
    </dgm:pt>
    <dgm:pt modelId="{60AF031D-4359-49C5-8F7E-A319AB4032B3}" type="parTrans" cxnId="{1FC5D0D6-E608-425A-B052-7929AD1EFE9B}">
      <dgm:prSet/>
      <dgm:spPr/>
      <dgm:t>
        <a:bodyPr/>
        <a:lstStyle/>
        <a:p>
          <a:endParaRPr lang="es-AR"/>
        </a:p>
      </dgm:t>
    </dgm:pt>
    <dgm:pt modelId="{7CF1C577-645E-4AF3-8A20-4143201085CA}" type="sibTrans" cxnId="{1FC5D0D6-E608-425A-B052-7929AD1EFE9B}">
      <dgm:prSet/>
      <dgm:spPr/>
      <dgm:t>
        <a:bodyPr/>
        <a:lstStyle/>
        <a:p>
          <a:endParaRPr lang="es-AR"/>
        </a:p>
      </dgm:t>
    </dgm:pt>
    <dgm:pt modelId="{FA011BBC-A31A-42DA-BE2B-D20E7FB392A2}">
      <dgm:prSet/>
      <dgm:spPr/>
      <dgm:t>
        <a:bodyPr/>
        <a:lstStyle/>
        <a:p>
          <a:r>
            <a:rPr lang="es-AR" dirty="0"/>
            <a:t>4. Descubrimiento: </a:t>
          </a:r>
        </a:p>
      </dgm:t>
    </dgm:pt>
    <dgm:pt modelId="{F0DBDED7-D677-4CC5-B9FE-205C1C23AB48}" type="parTrans" cxnId="{BF15A352-A605-4FC6-BE15-2B267F2309FD}">
      <dgm:prSet/>
      <dgm:spPr/>
      <dgm:t>
        <a:bodyPr/>
        <a:lstStyle/>
        <a:p>
          <a:endParaRPr lang="es-AR"/>
        </a:p>
      </dgm:t>
    </dgm:pt>
    <dgm:pt modelId="{2853DACD-B4AF-4DE3-8F93-2768A65DB442}" type="sibTrans" cxnId="{BF15A352-A605-4FC6-BE15-2B267F2309FD}">
      <dgm:prSet/>
      <dgm:spPr/>
      <dgm:t>
        <a:bodyPr/>
        <a:lstStyle/>
        <a:p>
          <a:endParaRPr lang="es-AR"/>
        </a:p>
      </dgm:t>
    </dgm:pt>
    <dgm:pt modelId="{0CAA1CC4-5C51-42A1-B202-CD67F07EE06E}">
      <dgm:prSet/>
      <dgm:spPr/>
      <dgm:t>
        <a:bodyPr/>
        <a:lstStyle/>
        <a:p>
          <a:r>
            <a:rPr lang="es-ES" dirty="0"/>
            <a:t>Se aplicaron los algoritmos de Minería de Procesos y se realizó el descubrimiento del modelo actual utilizando una parte de los datos.</a:t>
          </a:r>
          <a:endParaRPr lang="es-AR" dirty="0"/>
        </a:p>
      </dgm:t>
    </dgm:pt>
    <dgm:pt modelId="{4DC0E2A8-F981-40A9-9EBC-0FB98FA1C0C5}" type="parTrans" cxnId="{43C57DAD-72CF-4B7A-B1F6-EBC2E345159A}">
      <dgm:prSet/>
      <dgm:spPr/>
      <dgm:t>
        <a:bodyPr/>
        <a:lstStyle/>
        <a:p>
          <a:endParaRPr lang="es-AR"/>
        </a:p>
      </dgm:t>
    </dgm:pt>
    <dgm:pt modelId="{A48F9FC1-D82F-40E1-8C62-0A92DB1444B2}" type="sibTrans" cxnId="{43C57DAD-72CF-4B7A-B1F6-EBC2E345159A}">
      <dgm:prSet/>
      <dgm:spPr/>
      <dgm:t>
        <a:bodyPr/>
        <a:lstStyle/>
        <a:p>
          <a:endParaRPr lang="es-AR"/>
        </a:p>
      </dgm:t>
    </dgm:pt>
    <dgm:pt modelId="{6B2F1C59-3E63-478C-95EA-97FE270B62C2}">
      <dgm:prSet/>
      <dgm:spPr/>
      <dgm:t>
        <a:bodyPr/>
        <a:lstStyle/>
        <a:p>
          <a:r>
            <a:rPr lang="es-AR"/>
            <a:t>5. Verificación: </a:t>
          </a:r>
        </a:p>
      </dgm:t>
    </dgm:pt>
    <dgm:pt modelId="{9EB8A5E4-BD45-4B40-AE14-2C7F4ADA911C}" type="parTrans" cxnId="{E998ED2A-2F7D-4890-BAC9-568827624AF1}">
      <dgm:prSet/>
      <dgm:spPr/>
      <dgm:t>
        <a:bodyPr/>
        <a:lstStyle/>
        <a:p>
          <a:endParaRPr lang="es-AR"/>
        </a:p>
      </dgm:t>
    </dgm:pt>
    <dgm:pt modelId="{D2EF23F3-6D58-450A-A53B-75A448D37A39}" type="sibTrans" cxnId="{E998ED2A-2F7D-4890-BAC9-568827624AF1}">
      <dgm:prSet/>
      <dgm:spPr/>
      <dgm:t>
        <a:bodyPr/>
        <a:lstStyle/>
        <a:p>
          <a:endParaRPr lang="es-AR"/>
        </a:p>
      </dgm:t>
    </dgm:pt>
    <dgm:pt modelId="{84DF922E-3545-4140-8151-83AE34BD2508}">
      <dgm:prSet/>
      <dgm:spPr/>
      <dgm:t>
        <a:bodyPr/>
        <a:lstStyle/>
        <a:p>
          <a:r>
            <a:rPr lang="es-ES" dirty="0"/>
            <a:t>Se realizó la verificación de conformidad del modelo descubierto utilizando otra parte del set de datos.</a:t>
          </a:r>
          <a:endParaRPr lang="es-AR" dirty="0"/>
        </a:p>
      </dgm:t>
    </dgm:pt>
    <dgm:pt modelId="{1A7BBD00-AE2A-40EF-887D-B14F76401C11}" type="parTrans" cxnId="{DEC7C5AE-0599-4A11-AB35-AA7B724B0E66}">
      <dgm:prSet/>
      <dgm:spPr/>
      <dgm:t>
        <a:bodyPr/>
        <a:lstStyle/>
        <a:p>
          <a:endParaRPr lang="es-AR"/>
        </a:p>
      </dgm:t>
    </dgm:pt>
    <dgm:pt modelId="{5057F4D5-1C47-4033-A6AE-60D693C9CF23}" type="sibTrans" cxnId="{DEC7C5AE-0599-4A11-AB35-AA7B724B0E66}">
      <dgm:prSet/>
      <dgm:spPr/>
      <dgm:t>
        <a:bodyPr/>
        <a:lstStyle/>
        <a:p>
          <a:endParaRPr lang="es-AR"/>
        </a:p>
      </dgm:t>
    </dgm:pt>
    <dgm:pt modelId="{1EA3063A-EDC8-455C-84B7-2C4552012691}">
      <dgm:prSet/>
      <dgm:spPr/>
      <dgm:t>
        <a:bodyPr/>
        <a:lstStyle/>
        <a:p>
          <a:r>
            <a:rPr lang="es-AR"/>
            <a:t>6. Análisis: </a:t>
          </a:r>
        </a:p>
      </dgm:t>
    </dgm:pt>
    <dgm:pt modelId="{59516477-D6D8-4889-A625-9D522A3FE098}" type="parTrans" cxnId="{0D103C33-D77C-4C9D-A89D-5FD4037D08E5}">
      <dgm:prSet/>
      <dgm:spPr/>
      <dgm:t>
        <a:bodyPr/>
        <a:lstStyle/>
        <a:p>
          <a:endParaRPr lang="es-AR"/>
        </a:p>
      </dgm:t>
    </dgm:pt>
    <dgm:pt modelId="{026DAB5F-13D3-4FCC-B390-69D4959BD7B7}" type="sibTrans" cxnId="{0D103C33-D77C-4C9D-A89D-5FD4037D08E5}">
      <dgm:prSet/>
      <dgm:spPr/>
      <dgm:t>
        <a:bodyPr/>
        <a:lstStyle/>
        <a:p>
          <a:endParaRPr lang="es-AR"/>
        </a:p>
      </dgm:t>
    </dgm:pt>
    <dgm:pt modelId="{1B78A645-F76D-4B34-A658-25052D8D8208}">
      <dgm:prSet/>
      <dgm:spPr/>
      <dgm:t>
        <a:bodyPr/>
        <a:lstStyle/>
        <a:p>
          <a:r>
            <a:rPr lang="es-ES" dirty="0"/>
            <a:t>Se realizó un análisis de los desvíos y problemas encontrados en la distribución.</a:t>
          </a:r>
          <a:endParaRPr lang="es-AR" dirty="0"/>
        </a:p>
      </dgm:t>
    </dgm:pt>
    <dgm:pt modelId="{E1781808-E161-4D7C-AB36-AF73299FF6D3}" type="parTrans" cxnId="{BB35C254-FBCC-4C85-AAB8-7A06507C704D}">
      <dgm:prSet/>
      <dgm:spPr/>
      <dgm:t>
        <a:bodyPr/>
        <a:lstStyle/>
        <a:p>
          <a:endParaRPr lang="es-AR"/>
        </a:p>
      </dgm:t>
    </dgm:pt>
    <dgm:pt modelId="{421F5028-D827-405C-BCAE-ED6421B79682}" type="sibTrans" cxnId="{BB35C254-FBCC-4C85-AAB8-7A06507C704D}">
      <dgm:prSet/>
      <dgm:spPr/>
      <dgm:t>
        <a:bodyPr/>
        <a:lstStyle/>
        <a:p>
          <a:endParaRPr lang="es-AR"/>
        </a:p>
      </dgm:t>
    </dgm:pt>
    <dgm:pt modelId="{129377F4-7F17-4C6F-98DC-293324B8A711}">
      <dgm:prSet/>
      <dgm:spPr/>
      <dgm:t>
        <a:bodyPr/>
        <a:lstStyle/>
        <a:p>
          <a:r>
            <a:rPr lang="es-AR" dirty="0"/>
            <a:t>7. Mejoras: </a:t>
          </a:r>
        </a:p>
      </dgm:t>
    </dgm:pt>
    <dgm:pt modelId="{26F97731-84F8-4541-841C-BB632DDEF52F}" type="parTrans" cxnId="{1414049D-B5D0-44A1-856E-71CC1E6EE740}">
      <dgm:prSet/>
      <dgm:spPr/>
      <dgm:t>
        <a:bodyPr/>
        <a:lstStyle/>
        <a:p>
          <a:endParaRPr lang="es-AR"/>
        </a:p>
      </dgm:t>
    </dgm:pt>
    <dgm:pt modelId="{283F2724-A89C-4A58-80AC-2D28FF981B6B}" type="sibTrans" cxnId="{1414049D-B5D0-44A1-856E-71CC1E6EE740}">
      <dgm:prSet/>
      <dgm:spPr/>
      <dgm:t>
        <a:bodyPr/>
        <a:lstStyle/>
        <a:p>
          <a:endParaRPr lang="es-AR"/>
        </a:p>
      </dgm:t>
    </dgm:pt>
    <dgm:pt modelId="{4329DF39-D33C-432D-99D0-C6A6690D22B0}">
      <dgm:prSet/>
      <dgm:spPr/>
      <dgm:t>
        <a:bodyPr/>
        <a:lstStyle/>
        <a:p>
          <a:r>
            <a:rPr lang="es-ES" dirty="0"/>
            <a:t>Se analizaron posibles mejoras al proceso y las incidencias encontradas para desarrollar un prototipo de software en el que se incorporaron las técnicas de minería de procesos dentro del circuito de distribución.</a:t>
          </a:r>
          <a:endParaRPr lang="es-AR" dirty="0"/>
        </a:p>
      </dgm:t>
    </dgm:pt>
    <dgm:pt modelId="{5CA80AB3-EE8B-4D2A-B5AD-DF2FD6E5307D}" type="parTrans" cxnId="{D22ED187-7F59-4BC7-9822-C2B252A87838}">
      <dgm:prSet/>
      <dgm:spPr/>
      <dgm:t>
        <a:bodyPr/>
        <a:lstStyle/>
        <a:p>
          <a:endParaRPr lang="es-AR"/>
        </a:p>
      </dgm:t>
    </dgm:pt>
    <dgm:pt modelId="{EE148D1E-A9AD-49DE-A86E-CE3B54124EFE}" type="sibTrans" cxnId="{D22ED187-7F59-4BC7-9822-C2B252A87838}">
      <dgm:prSet/>
      <dgm:spPr/>
      <dgm:t>
        <a:bodyPr/>
        <a:lstStyle/>
        <a:p>
          <a:endParaRPr lang="es-AR"/>
        </a:p>
      </dgm:t>
    </dgm:pt>
    <dgm:pt modelId="{31E2A2AE-4ADC-4D98-A47D-E03D0DFE559B}" type="pres">
      <dgm:prSet presAssocID="{17B8837C-C79B-42E3-B2ED-3DD7322C56B9}" presName="Name0" presStyleCnt="0">
        <dgm:presLayoutVars>
          <dgm:dir/>
          <dgm:animLvl val="lvl"/>
          <dgm:resizeHandles val="exact"/>
        </dgm:presLayoutVars>
      </dgm:prSet>
      <dgm:spPr/>
    </dgm:pt>
    <dgm:pt modelId="{C92BA12D-915E-4679-8462-3C49E59BE5FE}" type="pres">
      <dgm:prSet presAssocID="{7FBF43C3-4BA8-4DBB-A648-008B6FB3DB9F}" presName="composite" presStyleCnt="0"/>
      <dgm:spPr/>
    </dgm:pt>
    <dgm:pt modelId="{A7A4985F-121B-4F3A-B947-272A037D0C38}" type="pres">
      <dgm:prSet presAssocID="{7FBF43C3-4BA8-4DBB-A648-008B6FB3DB9F}" presName="parTx" presStyleLbl="node1" presStyleIdx="0" presStyleCnt="7">
        <dgm:presLayoutVars>
          <dgm:chMax val="0"/>
          <dgm:chPref val="0"/>
          <dgm:bulletEnabled val="1"/>
        </dgm:presLayoutVars>
      </dgm:prSet>
      <dgm:spPr/>
    </dgm:pt>
    <dgm:pt modelId="{8C8DFE57-4271-4CF4-B6D8-5447DCF2FA41}" type="pres">
      <dgm:prSet presAssocID="{7FBF43C3-4BA8-4DBB-A648-008B6FB3DB9F}" presName="desTx" presStyleLbl="revTx" presStyleIdx="0" presStyleCnt="7">
        <dgm:presLayoutVars>
          <dgm:bulletEnabled val="1"/>
        </dgm:presLayoutVars>
      </dgm:prSet>
      <dgm:spPr/>
    </dgm:pt>
    <dgm:pt modelId="{2F833263-ED30-44F4-A281-6743A55661CC}" type="pres">
      <dgm:prSet presAssocID="{2E73E0CB-1643-4BC4-AAE1-38A7D70949DD}" presName="space" presStyleCnt="0"/>
      <dgm:spPr/>
    </dgm:pt>
    <dgm:pt modelId="{277C87D5-5A1F-4A65-9F4F-B85C2F3E55CB}" type="pres">
      <dgm:prSet presAssocID="{9437B6E7-DD59-4644-8075-704F6260C013}" presName="composite" presStyleCnt="0"/>
      <dgm:spPr/>
    </dgm:pt>
    <dgm:pt modelId="{58CF4231-B483-48B3-AE40-0E1820539D88}" type="pres">
      <dgm:prSet presAssocID="{9437B6E7-DD59-4644-8075-704F6260C013}" presName="parTx" presStyleLbl="node1" presStyleIdx="1" presStyleCnt="7">
        <dgm:presLayoutVars>
          <dgm:chMax val="0"/>
          <dgm:chPref val="0"/>
          <dgm:bulletEnabled val="1"/>
        </dgm:presLayoutVars>
      </dgm:prSet>
      <dgm:spPr/>
    </dgm:pt>
    <dgm:pt modelId="{CE572346-BBB6-4CD9-A315-9198B3A5B154}" type="pres">
      <dgm:prSet presAssocID="{9437B6E7-DD59-4644-8075-704F6260C013}" presName="desTx" presStyleLbl="revTx" presStyleIdx="1" presStyleCnt="7">
        <dgm:presLayoutVars>
          <dgm:bulletEnabled val="1"/>
        </dgm:presLayoutVars>
      </dgm:prSet>
      <dgm:spPr/>
    </dgm:pt>
    <dgm:pt modelId="{53DAA8E3-D503-4FBB-84BE-2E2C8B009DBE}" type="pres">
      <dgm:prSet presAssocID="{21B8C86B-32B4-4E56-8D9A-837736BBC9D0}" presName="space" presStyleCnt="0"/>
      <dgm:spPr/>
    </dgm:pt>
    <dgm:pt modelId="{AD319D06-7E93-465B-BF63-F4CFC2EA4405}" type="pres">
      <dgm:prSet presAssocID="{3D8E2E2D-DFEB-484A-BD00-F0BAD9743AAA}" presName="composite" presStyleCnt="0"/>
      <dgm:spPr/>
    </dgm:pt>
    <dgm:pt modelId="{36925AA8-E1AA-4C87-B4D6-5E2087220505}" type="pres">
      <dgm:prSet presAssocID="{3D8E2E2D-DFEB-484A-BD00-F0BAD9743AAA}" presName="parTx" presStyleLbl="node1" presStyleIdx="2" presStyleCnt="7">
        <dgm:presLayoutVars>
          <dgm:chMax val="0"/>
          <dgm:chPref val="0"/>
          <dgm:bulletEnabled val="1"/>
        </dgm:presLayoutVars>
      </dgm:prSet>
      <dgm:spPr/>
    </dgm:pt>
    <dgm:pt modelId="{2FF2A550-739B-447F-8030-5BFE41BEDFC2}" type="pres">
      <dgm:prSet presAssocID="{3D8E2E2D-DFEB-484A-BD00-F0BAD9743AAA}" presName="desTx" presStyleLbl="revTx" presStyleIdx="2" presStyleCnt="7">
        <dgm:presLayoutVars>
          <dgm:bulletEnabled val="1"/>
        </dgm:presLayoutVars>
      </dgm:prSet>
      <dgm:spPr/>
    </dgm:pt>
    <dgm:pt modelId="{F4CC5098-6EBA-4115-B2D5-7FB99CD6AA36}" type="pres">
      <dgm:prSet presAssocID="{A0799113-0A0D-40FD-9175-DB388D2A92EB}" presName="space" presStyleCnt="0"/>
      <dgm:spPr/>
    </dgm:pt>
    <dgm:pt modelId="{EAF3C1CD-1239-4D36-8203-32671552844B}" type="pres">
      <dgm:prSet presAssocID="{FA011BBC-A31A-42DA-BE2B-D20E7FB392A2}" presName="composite" presStyleCnt="0"/>
      <dgm:spPr/>
    </dgm:pt>
    <dgm:pt modelId="{E08688D3-F756-45B2-B396-9F0C9A1B3B3B}" type="pres">
      <dgm:prSet presAssocID="{FA011BBC-A31A-42DA-BE2B-D20E7FB392A2}" presName="parTx" presStyleLbl="node1" presStyleIdx="3" presStyleCnt="7">
        <dgm:presLayoutVars>
          <dgm:chMax val="0"/>
          <dgm:chPref val="0"/>
          <dgm:bulletEnabled val="1"/>
        </dgm:presLayoutVars>
      </dgm:prSet>
      <dgm:spPr/>
    </dgm:pt>
    <dgm:pt modelId="{D6E50256-D303-4A8A-B544-709681B9E8C0}" type="pres">
      <dgm:prSet presAssocID="{FA011BBC-A31A-42DA-BE2B-D20E7FB392A2}" presName="desTx" presStyleLbl="revTx" presStyleIdx="3" presStyleCnt="7">
        <dgm:presLayoutVars>
          <dgm:bulletEnabled val="1"/>
        </dgm:presLayoutVars>
      </dgm:prSet>
      <dgm:spPr/>
    </dgm:pt>
    <dgm:pt modelId="{F14B582D-3B6D-4FB6-8854-DB743438CE8F}" type="pres">
      <dgm:prSet presAssocID="{2853DACD-B4AF-4DE3-8F93-2768A65DB442}" presName="space" presStyleCnt="0"/>
      <dgm:spPr/>
    </dgm:pt>
    <dgm:pt modelId="{7EF7BA86-805C-4B9F-B2B3-00A76212A456}" type="pres">
      <dgm:prSet presAssocID="{6B2F1C59-3E63-478C-95EA-97FE270B62C2}" presName="composite" presStyleCnt="0"/>
      <dgm:spPr/>
    </dgm:pt>
    <dgm:pt modelId="{A58D9BF2-9501-44D5-B7DA-46F177359A68}" type="pres">
      <dgm:prSet presAssocID="{6B2F1C59-3E63-478C-95EA-97FE270B62C2}" presName="parTx" presStyleLbl="node1" presStyleIdx="4" presStyleCnt="7">
        <dgm:presLayoutVars>
          <dgm:chMax val="0"/>
          <dgm:chPref val="0"/>
          <dgm:bulletEnabled val="1"/>
        </dgm:presLayoutVars>
      </dgm:prSet>
      <dgm:spPr/>
    </dgm:pt>
    <dgm:pt modelId="{6F0BAFC5-12D6-4582-B271-3904EA9FA059}" type="pres">
      <dgm:prSet presAssocID="{6B2F1C59-3E63-478C-95EA-97FE270B62C2}" presName="desTx" presStyleLbl="revTx" presStyleIdx="4" presStyleCnt="7">
        <dgm:presLayoutVars>
          <dgm:bulletEnabled val="1"/>
        </dgm:presLayoutVars>
      </dgm:prSet>
      <dgm:spPr/>
    </dgm:pt>
    <dgm:pt modelId="{D2B5730A-DA36-4944-BCD1-EFFA2967786E}" type="pres">
      <dgm:prSet presAssocID="{D2EF23F3-6D58-450A-A53B-75A448D37A39}" presName="space" presStyleCnt="0"/>
      <dgm:spPr/>
    </dgm:pt>
    <dgm:pt modelId="{329FDF40-75BD-4BBF-96B0-238D2B6CC9B6}" type="pres">
      <dgm:prSet presAssocID="{1EA3063A-EDC8-455C-84B7-2C4552012691}" presName="composite" presStyleCnt="0"/>
      <dgm:spPr/>
    </dgm:pt>
    <dgm:pt modelId="{27C259FB-1519-4CFC-96B1-766D66E08C93}" type="pres">
      <dgm:prSet presAssocID="{1EA3063A-EDC8-455C-84B7-2C4552012691}" presName="parTx" presStyleLbl="node1" presStyleIdx="5" presStyleCnt="7">
        <dgm:presLayoutVars>
          <dgm:chMax val="0"/>
          <dgm:chPref val="0"/>
          <dgm:bulletEnabled val="1"/>
        </dgm:presLayoutVars>
      </dgm:prSet>
      <dgm:spPr/>
    </dgm:pt>
    <dgm:pt modelId="{687F8110-FCC4-4BDA-B2FB-1B26C0C29DA9}" type="pres">
      <dgm:prSet presAssocID="{1EA3063A-EDC8-455C-84B7-2C4552012691}" presName="desTx" presStyleLbl="revTx" presStyleIdx="5" presStyleCnt="7">
        <dgm:presLayoutVars>
          <dgm:bulletEnabled val="1"/>
        </dgm:presLayoutVars>
      </dgm:prSet>
      <dgm:spPr/>
    </dgm:pt>
    <dgm:pt modelId="{F4A0E46F-FD14-4D44-85D7-E0F5EBCCCF97}" type="pres">
      <dgm:prSet presAssocID="{026DAB5F-13D3-4FCC-B390-69D4959BD7B7}" presName="space" presStyleCnt="0"/>
      <dgm:spPr/>
    </dgm:pt>
    <dgm:pt modelId="{9985025D-3573-4B19-91DF-6EB3B9ACC71D}" type="pres">
      <dgm:prSet presAssocID="{129377F4-7F17-4C6F-98DC-293324B8A711}" presName="composite" presStyleCnt="0"/>
      <dgm:spPr/>
    </dgm:pt>
    <dgm:pt modelId="{F6F46504-9D9E-4E67-9D07-D8635DCC3D7A}" type="pres">
      <dgm:prSet presAssocID="{129377F4-7F17-4C6F-98DC-293324B8A711}" presName="parTx" presStyleLbl="node1" presStyleIdx="6" presStyleCnt="7">
        <dgm:presLayoutVars>
          <dgm:chMax val="0"/>
          <dgm:chPref val="0"/>
          <dgm:bulletEnabled val="1"/>
        </dgm:presLayoutVars>
      </dgm:prSet>
      <dgm:spPr/>
    </dgm:pt>
    <dgm:pt modelId="{93812856-A723-4A4A-8981-0804B698CD72}" type="pres">
      <dgm:prSet presAssocID="{129377F4-7F17-4C6F-98DC-293324B8A711}" presName="desTx" presStyleLbl="revTx" presStyleIdx="6" presStyleCnt="7">
        <dgm:presLayoutVars>
          <dgm:bulletEnabled val="1"/>
        </dgm:presLayoutVars>
      </dgm:prSet>
      <dgm:spPr/>
    </dgm:pt>
  </dgm:ptLst>
  <dgm:cxnLst>
    <dgm:cxn modelId="{03AFC702-620F-47EC-85B2-F83A03B6B32F}" type="presOf" srcId="{84DF922E-3545-4140-8151-83AE34BD2508}" destId="{6F0BAFC5-12D6-4582-B271-3904EA9FA059}" srcOrd="0" destOrd="0" presId="urn:microsoft.com/office/officeart/2005/8/layout/chevron1"/>
    <dgm:cxn modelId="{6253B716-3238-4A1C-8730-9E593055D225}" type="presOf" srcId="{6B2F1C59-3E63-478C-95EA-97FE270B62C2}" destId="{A58D9BF2-9501-44D5-B7DA-46F177359A68}" srcOrd="0" destOrd="0" presId="urn:microsoft.com/office/officeart/2005/8/layout/chevron1"/>
    <dgm:cxn modelId="{E998ED2A-2F7D-4890-BAC9-568827624AF1}" srcId="{17B8837C-C79B-42E3-B2ED-3DD7322C56B9}" destId="{6B2F1C59-3E63-478C-95EA-97FE270B62C2}" srcOrd="4" destOrd="0" parTransId="{9EB8A5E4-BD45-4B40-AE14-2C7F4ADA911C}" sibTransId="{D2EF23F3-6D58-450A-A53B-75A448D37A39}"/>
    <dgm:cxn modelId="{0D103C33-D77C-4C9D-A89D-5FD4037D08E5}" srcId="{17B8837C-C79B-42E3-B2ED-3DD7322C56B9}" destId="{1EA3063A-EDC8-455C-84B7-2C4552012691}" srcOrd="5" destOrd="0" parTransId="{59516477-D6D8-4889-A625-9D522A3FE098}" sibTransId="{026DAB5F-13D3-4FCC-B390-69D4959BD7B7}"/>
    <dgm:cxn modelId="{DAFD0948-C57B-4F5C-8D43-DBBD6F6CEC3A}" type="presOf" srcId="{129377F4-7F17-4C6F-98DC-293324B8A711}" destId="{F6F46504-9D9E-4E67-9D07-D8635DCC3D7A}" srcOrd="0" destOrd="0" presId="urn:microsoft.com/office/officeart/2005/8/layout/chevron1"/>
    <dgm:cxn modelId="{7FB8346A-5898-481A-A6AF-075403CC083D}" type="presOf" srcId="{3D8E2E2D-DFEB-484A-BD00-F0BAD9743AAA}" destId="{36925AA8-E1AA-4C87-B4D6-5E2087220505}" srcOrd="0" destOrd="0" presId="urn:microsoft.com/office/officeart/2005/8/layout/chevron1"/>
    <dgm:cxn modelId="{D39EC26F-900E-47F2-9FFF-786A6C5461AB}" type="presOf" srcId="{7FBF43C3-4BA8-4DBB-A648-008B6FB3DB9F}" destId="{A7A4985F-121B-4F3A-B947-272A037D0C38}" srcOrd="0" destOrd="0" presId="urn:microsoft.com/office/officeart/2005/8/layout/chevron1"/>
    <dgm:cxn modelId="{F0594B70-AB4D-45D4-AE0C-E6F7B0648AFC}" type="presOf" srcId="{224B712A-4961-45F7-A06E-EBB4012E0AB6}" destId="{CE572346-BBB6-4CD9-A315-9198B3A5B154}" srcOrd="0" destOrd="0" presId="urn:microsoft.com/office/officeart/2005/8/layout/chevron1"/>
    <dgm:cxn modelId="{BF15A352-A605-4FC6-BE15-2B267F2309FD}" srcId="{17B8837C-C79B-42E3-B2ED-3DD7322C56B9}" destId="{FA011BBC-A31A-42DA-BE2B-D20E7FB392A2}" srcOrd="3" destOrd="0" parTransId="{F0DBDED7-D677-4CC5-B9FE-205C1C23AB48}" sibTransId="{2853DACD-B4AF-4DE3-8F93-2768A65DB442}"/>
    <dgm:cxn modelId="{BB35C254-FBCC-4C85-AAB8-7A06507C704D}" srcId="{1EA3063A-EDC8-455C-84B7-2C4552012691}" destId="{1B78A645-F76D-4B34-A658-25052D8D8208}" srcOrd="0" destOrd="0" parTransId="{E1781808-E161-4D7C-AB36-AF73299FF6D3}" sibTransId="{421F5028-D827-405C-BCAE-ED6421B79682}"/>
    <dgm:cxn modelId="{29ADB376-D9A2-42BC-81F2-7B73C0FAB88A}" srcId="{17B8837C-C79B-42E3-B2ED-3DD7322C56B9}" destId="{3D8E2E2D-DFEB-484A-BD00-F0BAD9743AAA}" srcOrd="2" destOrd="0" parTransId="{3A8DB002-4B05-4078-B8DE-803FD20AA302}" sibTransId="{A0799113-0A0D-40FD-9175-DB388D2A92EB}"/>
    <dgm:cxn modelId="{5BBCA957-EF3C-425E-8AEE-21030322C470}" type="presOf" srcId="{0CAA1CC4-5C51-42A1-B202-CD67F07EE06E}" destId="{D6E50256-D303-4A8A-B544-709681B9E8C0}" srcOrd="0" destOrd="0" presId="urn:microsoft.com/office/officeart/2005/8/layout/chevron1"/>
    <dgm:cxn modelId="{F9E77E83-0C27-45F6-BF21-192C560E5809}" srcId="{7FBF43C3-4BA8-4DBB-A648-008B6FB3DB9F}" destId="{549F0664-1371-4E91-BA08-424560B5FC0B}" srcOrd="0" destOrd="0" parTransId="{348007EC-E457-4717-A1C8-176F92BF910F}" sibTransId="{BCD315F8-64FF-4B9B-9813-12E5FE700D94}"/>
    <dgm:cxn modelId="{D22ED187-7F59-4BC7-9822-C2B252A87838}" srcId="{129377F4-7F17-4C6F-98DC-293324B8A711}" destId="{4329DF39-D33C-432D-99D0-C6A6690D22B0}" srcOrd="0" destOrd="0" parTransId="{5CA80AB3-EE8B-4D2A-B5AD-DF2FD6E5307D}" sibTransId="{EE148D1E-A9AD-49DE-A86E-CE3B54124EFE}"/>
    <dgm:cxn modelId="{F1A7D191-B43B-4F66-ABF9-545F66A21EE5}" type="presOf" srcId="{1EA3063A-EDC8-455C-84B7-2C4552012691}" destId="{27C259FB-1519-4CFC-96B1-766D66E08C93}" srcOrd="0" destOrd="0" presId="urn:microsoft.com/office/officeart/2005/8/layout/chevron1"/>
    <dgm:cxn modelId="{1414049D-B5D0-44A1-856E-71CC1E6EE740}" srcId="{17B8837C-C79B-42E3-B2ED-3DD7322C56B9}" destId="{129377F4-7F17-4C6F-98DC-293324B8A711}" srcOrd="6" destOrd="0" parTransId="{26F97731-84F8-4541-841C-BB632DDEF52F}" sibTransId="{283F2724-A89C-4A58-80AC-2D28FF981B6B}"/>
    <dgm:cxn modelId="{D1C608A3-607B-46D7-BD6C-17917B206260}" type="presOf" srcId="{549F0664-1371-4E91-BA08-424560B5FC0B}" destId="{8C8DFE57-4271-4CF4-B6D8-5447DCF2FA41}" srcOrd="0" destOrd="0" presId="urn:microsoft.com/office/officeart/2005/8/layout/chevron1"/>
    <dgm:cxn modelId="{9751B2A9-DC1B-4874-9AC4-BC3961985B19}" type="presOf" srcId="{9437B6E7-DD59-4644-8075-704F6260C013}" destId="{58CF4231-B483-48B3-AE40-0E1820539D88}" srcOrd="0" destOrd="0" presId="urn:microsoft.com/office/officeart/2005/8/layout/chevron1"/>
    <dgm:cxn modelId="{43C57DAD-72CF-4B7A-B1F6-EBC2E345159A}" srcId="{FA011BBC-A31A-42DA-BE2B-D20E7FB392A2}" destId="{0CAA1CC4-5C51-42A1-B202-CD67F07EE06E}" srcOrd="0" destOrd="0" parTransId="{4DC0E2A8-F981-40A9-9EBC-0FB98FA1C0C5}" sibTransId="{A48F9FC1-D82F-40E1-8C62-0A92DB1444B2}"/>
    <dgm:cxn modelId="{DEC7C5AE-0599-4A11-AB35-AA7B724B0E66}" srcId="{6B2F1C59-3E63-478C-95EA-97FE270B62C2}" destId="{84DF922E-3545-4140-8151-83AE34BD2508}" srcOrd="0" destOrd="0" parTransId="{1A7BBD00-AE2A-40EF-887D-B14F76401C11}" sibTransId="{5057F4D5-1C47-4033-A6AE-60D693C9CF23}"/>
    <dgm:cxn modelId="{B2CE28B8-5B09-40E7-B1D1-572C09B046C2}" srcId="{9437B6E7-DD59-4644-8075-704F6260C013}" destId="{224B712A-4961-45F7-A06E-EBB4012E0AB6}" srcOrd="0" destOrd="0" parTransId="{4F447015-00DC-435B-A8FE-49D957F79A3E}" sibTransId="{FD65B593-48AB-4438-96B6-4E2DAB0D911F}"/>
    <dgm:cxn modelId="{74616AC3-1BA4-4166-9ABB-0111978950A7}" type="presOf" srcId="{1B78A645-F76D-4B34-A658-25052D8D8208}" destId="{687F8110-FCC4-4BDA-B2FB-1B26C0C29DA9}" srcOrd="0" destOrd="0" presId="urn:microsoft.com/office/officeart/2005/8/layout/chevron1"/>
    <dgm:cxn modelId="{C7699CC5-1436-4B47-B393-49FA0FED79EC}" type="presOf" srcId="{1F65E44D-37E6-41C4-800A-637EC95E12E8}" destId="{2FF2A550-739B-447F-8030-5BFE41BEDFC2}" srcOrd="0" destOrd="0" presId="urn:microsoft.com/office/officeart/2005/8/layout/chevron1"/>
    <dgm:cxn modelId="{909B00C8-424E-47E1-823A-BF64A98C27E4}" type="presOf" srcId="{FA011BBC-A31A-42DA-BE2B-D20E7FB392A2}" destId="{E08688D3-F756-45B2-B396-9F0C9A1B3B3B}" srcOrd="0" destOrd="0" presId="urn:microsoft.com/office/officeart/2005/8/layout/chevron1"/>
    <dgm:cxn modelId="{1E83BED1-9481-4C79-A8A9-3286E08067D5}" srcId="{17B8837C-C79B-42E3-B2ED-3DD7322C56B9}" destId="{9437B6E7-DD59-4644-8075-704F6260C013}" srcOrd="1" destOrd="0" parTransId="{935ED7C4-1D3E-4D2F-AF6E-040D17EDB133}" sibTransId="{21B8C86B-32B4-4E56-8D9A-837736BBC9D0}"/>
    <dgm:cxn modelId="{C41274D4-868D-446A-B2BA-DC4D9561CBA3}" type="presOf" srcId="{4329DF39-D33C-432D-99D0-C6A6690D22B0}" destId="{93812856-A723-4A4A-8981-0804B698CD72}" srcOrd="0" destOrd="0" presId="urn:microsoft.com/office/officeart/2005/8/layout/chevron1"/>
    <dgm:cxn modelId="{1FC5D0D6-E608-425A-B052-7929AD1EFE9B}" srcId="{3D8E2E2D-DFEB-484A-BD00-F0BAD9743AAA}" destId="{1F65E44D-37E6-41C4-800A-637EC95E12E8}" srcOrd="0" destOrd="0" parTransId="{60AF031D-4359-49C5-8F7E-A319AB4032B3}" sibTransId="{7CF1C577-645E-4AF3-8A20-4143201085CA}"/>
    <dgm:cxn modelId="{5413F1E5-59B7-49BE-BA9C-291CE64B1973}" type="presOf" srcId="{17B8837C-C79B-42E3-B2ED-3DD7322C56B9}" destId="{31E2A2AE-4ADC-4D98-A47D-E03D0DFE559B}" srcOrd="0" destOrd="0" presId="urn:microsoft.com/office/officeart/2005/8/layout/chevron1"/>
    <dgm:cxn modelId="{F9A280FF-F83F-4987-A165-201730436395}" srcId="{17B8837C-C79B-42E3-B2ED-3DD7322C56B9}" destId="{7FBF43C3-4BA8-4DBB-A648-008B6FB3DB9F}" srcOrd="0" destOrd="0" parTransId="{06C62361-A0B7-42EE-9F4A-6930F4CB3972}" sibTransId="{2E73E0CB-1643-4BC4-AAE1-38A7D70949DD}"/>
    <dgm:cxn modelId="{849CC6E3-756B-414E-AE23-A26B049032F2}" type="presParOf" srcId="{31E2A2AE-4ADC-4D98-A47D-E03D0DFE559B}" destId="{C92BA12D-915E-4679-8462-3C49E59BE5FE}" srcOrd="0" destOrd="0" presId="urn:microsoft.com/office/officeart/2005/8/layout/chevron1"/>
    <dgm:cxn modelId="{D641F003-E240-4CF7-87A2-872ED4C9FEC8}" type="presParOf" srcId="{C92BA12D-915E-4679-8462-3C49E59BE5FE}" destId="{A7A4985F-121B-4F3A-B947-272A037D0C38}" srcOrd="0" destOrd="0" presId="urn:microsoft.com/office/officeart/2005/8/layout/chevron1"/>
    <dgm:cxn modelId="{5867730C-4D3B-4B4E-AE9A-812F87D195E1}" type="presParOf" srcId="{C92BA12D-915E-4679-8462-3C49E59BE5FE}" destId="{8C8DFE57-4271-4CF4-B6D8-5447DCF2FA41}" srcOrd="1" destOrd="0" presId="urn:microsoft.com/office/officeart/2005/8/layout/chevron1"/>
    <dgm:cxn modelId="{AD8AFA58-9402-43C4-A421-372DB87048CF}" type="presParOf" srcId="{31E2A2AE-4ADC-4D98-A47D-E03D0DFE559B}" destId="{2F833263-ED30-44F4-A281-6743A55661CC}" srcOrd="1" destOrd="0" presId="urn:microsoft.com/office/officeart/2005/8/layout/chevron1"/>
    <dgm:cxn modelId="{3797B6E3-ACC7-4E84-81E9-055E3696282F}" type="presParOf" srcId="{31E2A2AE-4ADC-4D98-A47D-E03D0DFE559B}" destId="{277C87D5-5A1F-4A65-9F4F-B85C2F3E55CB}" srcOrd="2" destOrd="0" presId="urn:microsoft.com/office/officeart/2005/8/layout/chevron1"/>
    <dgm:cxn modelId="{3B9D8433-2796-4DA4-A87D-8C89E8BB8B4D}" type="presParOf" srcId="{277C87D5-5A1F-4A65-9F4F-B85C2F3E55CB}" destId="{58CF4231-B483-48B3-AE40-0E1820539D88}" srcOrd="0" destOrd="0" presId="urn:microsoft.com/office/officeart/2005/8/layout/chevron1"/>
    <dgm:cxn modelId="{616BCC64-6061-42D6-81A5-50DABA209695}" type="presParOf" srcId="{277C87D5-5A1F-4A65-9F4F-B85C2F3E55CB}" destId="{CE572346-BBB6-4CD9-A315-9198B3A5B154}" srcOrd="1" destOrd="0" presId="urn:microsoft.com/office/officeart/2005/8/layout/chevron1"/>
    <dgm:cxn modelId="{EAB4A4BE-CAE0-450A-B2F0-726F92BD69DA}" type="presParOf" srcId="{31E2A2AE-4ADC-4D98-A47D-E03D0DFE559B}" destId="{53DAA8E3-D503-4FBB-84BE-2E2C8B009DBE}" srcOrd="3" destOrd="0" presId="urn:microsoft.com/office/officeart/2005/8/layout/chevron1"/>
    <dgm:cxn modelId="{5FDCD2F6-4427-4BF8-9E6C-3AD55E05263D}" type="presParOf" srcId="{31E2A2AE-4ADC-4D98-A47D-E03D0DFE559B}" destId="{AD319D06-7E93-465B-BF63-F4CFC2EA4405}" srcOrd="4" destOrd="0" presId="urn:microsoft.com/office/officeart/2005/8/layout/chevron1"/>
    <dgm:cxn modelId="{07091C9E-5906-4901-85E4-826431807B8C}" type="presParOf" srcId="{AD319D06-7E93-465B-BF63-F4CFC2EA4405}" destId="{36925AA8-E1AA-4C87-B4D6-5E2087220505}" srcOrd="0" destOrd="0" presId="urn:microsoft.com/office/officeart/2005/8/layout/chevron1"/>
    <dgm:cxn modelId="{8D799114-D837-4AC0-9E48-31AB5A229163}" type="presParOf" srcId="{AD319D06-7E93-465B-BF63-F4CFC2EA4405}" destId="{2FF2A550-739B-447F-8030-5BFE41BEDFC2}" srcOrd="1" destOrd="0" presId="urn:microsoft.com/office/officeart/2005/8/layout/chevron1"/>
    <dgm:cxn modelId="{95B13DD0-FC1B-45BA-8C0B-F37021705433}" type="presParOf" srcId="{31E2A2AE-4ADC-4D98-A47D-E03D0DFE559B}" destId="{F4CC5098-6EBA-4115-B2D5-7FB99CD6AA36}" srcOrd="5" destOrd="0" presId="urn:microsoft.com/office/officeart/2005/8/layout/chevron1"/>
    <dgm:cxn modelId="{1FD8C09B-7236-404C-88ED-664E74A44AD1}" type="presParOf" srcId="{31E2A2AE-4ADC-4D98-A47D-E03D0DFE559B}" destId="{EAF3C1CD-1239-4D36-8203-32671552844B}" srcOrd="6" destOrd="0" presId="urn:microsoft.com/office/officeart/2005/8/layout/chevron1"/>
    <dgm:cxn modelId="{2E3397FC-1BD3-493D-BFBD-344797A57D0C}" type="presParOf" srcId="{EAF3C1CD-1239-4D36-8203-32671552844B}" destId="{E08688D3-F756-45B2-B396-9F0C9A1B3B3B}" srcOrd="0" destOrd="0" presId="urn:microsoft.com/office/officeart/2005/8/layout/chevron1"/>
    <dgm:cxn modelId="{30EA557B-9414-4FEE-9B79-CD82E5451FB1}" type="presParOf" srcId="{EAF3C1CD-1239-4D36-8203-32671552844B}" destId="{D6E50256-D303-4A8A-B544-709681B9E8C0}" srcOrd="1" destOrd="0" presId="urn:microsoft.com/office/officeart/2005/8/layout/chevron1"/>
    <dgm:cxn modelId="{5B29BED0-2BAA-4FD6-BFB5-3203E14CC8A2}" type="presParOf" srcId="{31E2A2AE-4ADC-4D98-A47D-E03D0DFE559B}" destId="{F14B582D-3B6D-4FB6-8854-DB743438CE8F}" srcOrd="7" destOrd="0" presId="urn:microsoft.com/office/officeart/2005/8/layout/chevron1"/>
    <dgm:cxn modelId="{FBEC87FD-C4B1-4E2A-BCB1-733718B20A8A}" type="presParOf" srcId="{31E2A2AE-4ADC-4D98-A47D-E03D0DFE559B}" destId="{7EF7BA86-805C-4B9F-B2B3-00A76212A456}" srcOrd="8" destOrd="0" presId="urn:microsoft.com/office/officeart/2005/8/layout/chevron1"/>
    <dgm:cxn modelId="{8ABE1043-7B9C-4725-96C7-1179078A42CF}" type="presParOf" srcId="{7EF7BA86-805C-4B9F-B2B3-00A76212A456}" destId="{A58D9BF2-9501-44D5-B7DA-46F177359A68}" srcOrd="0" destOrd="0" presId="urn:microsoft.com/office/officeart/2005/8/layout/chevron1"/>
    <dgm:cxn modelId="{276E53EB-D5BB-4588-A122-7D5712769693}" type="presParOf" srcId="{7EF7BA86-805C-4B9F-B2B3-00A76212A456}" destId="{6F0BAFC5-12D6-4582-B271-3904EA9FA059}" srcOrd="1" destOrd="0" presId="urn:microsoft.com/office/officeart/2005/8/layout/chevron1"/>
    <dgm:cxn modelId="{8263D653-127D-402F-B3D9-3D47C37AE020}" type="presParOf" srcId="{31E2A2AE-4ADC-4D98-A47D-E03D0DFE559B}" destId="{D2B5730A-DA36-4944-BCD1-EFFA2967786E}" srcOrd="9" destOrd="0" presId="urn:microsoft.com/office/officeart/2005/8/layout/chevron1"/>
    <dgm:cxn modelId="{E4A5F5B1-B736-4003-AE90-AFDABA47C893}" type="presParOf" srcId="{31E2A2AE-4ADC-4D98-A47D-E03D0DFE559B}" destId="{329FDF40-75BD-4BBF-96B0-238D2B6CC9B6}" srcOrd="10" destOrd="0" presId="urn:microsoft.com/office/officeart/2005/8/layout/chevron1"/>
    <dgm:cxn modelId="{89898DBC-02DB-4F8C-8CC6-2BD31D7AE781}" type="presParOf" srcId="{329FDF40-75BD-4BBF-96B0-238D2B6CC9B6}" destId="{27C259FB-1519-4CFC-96B1-766D66E08C93}" srcOrd="0" destOrd="0" presId="urn:microsoft.com/office/officeart/2005/8/layout/chevron1"/>
    <dgm:cxn modelId="{19C2EFBB-6B23-4E66-BF7C-1F33CAD8B35A}" type="presParOf" srcId="{329FDF40-75BD-4BBF-96B0-238D2B6CC9B6}" destId="{687F8110-FCC4-4BDA-B2FB-1B26C0C29DA9}" srcOrd="1" destOrd="0" presId="urn:microsoft.com/office/officeart/2005/8/layout/chevron1"/>
    <dgm:cxn modelId="{20D0E8E8-6237-4C85-8254-3C262263E2EE}" type="presParOf" srcId="{31E2A2AE-4ADC-4D98-A47D-E03D0DFE559B}" destId="{F4A0E46F-FD14-4D44-85D7-E0F5EBCCCF97}" srcOrd="11" destOrd="0" presId="urn:microsoft.com/office/officeart/2005/8/layout/chevron1"/>
    <dgm:cxn modelId="{468F8559-5A5C-4071-AC32-BB026B3C56BE}" type="presParOf" srcId="{31E2A2AE-4ADC-4D98-A47D-E03D0DFE559B}" destId="{9985025D-3573-4B19-91DF-6EB3B9ACC71D}" srcOrd="12" destOrd="0" presId="urn:microsoft.com/office/officeart/2005/8/layout/chevron1"/>
    <dgm:cxn modelId="{59C3BB33-82CA-47BC-9F7B-16EA01489884}" type="presParOf" srcId="{9985025D-3573-4B19-91DF-6EB3B9ACC71D}" destId="{F6F46504-9D9E-4E67-9D07-D8635DCC3D7A}" srcOrd="0" destOrd="0" presId="urn:microsoft.com/office/officeart/2005/8/layout/chevron1"/>
    <dgm:cxn modelId="{C1CCA59A-8E94-4D33-9794-4B8ACAC9E4E5}" type="presParOf" srcId="{9985025D-3573-4B19-91DF-6EB3B9ACC71D}" destId="{93812856-A723-4A4A-8981-0804B698CD72}" srcOrd="1"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B187BA-542C-4DBA-9910-9EA3C7039B5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838D49D6-C45A-4B24-809A-2969F9FE3AEE}">
      <dgm:prSet/>
      <dgm:spPr/>
      <dgm:t>
        <a:bodyPr/>
        <a:lstStyle/>
        <a:p>
          <a:r>
            <a:rPr lang="es-AR" dirty="0"/>
            <a:t>Minería de Procesos</a:t>
          </a:r>
          <a:endParaRPr lang="es-ES" dirty="0"/>
        </a:p>
      </dgm:t>
    </dgm:pt>
    <dgm:pt modelId="{3330E774-87C6-4A6E-A24A-DAF8A3C70852}" type="parTrans" cxnId="{A730E02D-7A87-4C64-8C88-003A8674F8F4}">
      <dgm:prSet/>
      <dgm:spPr/>
      <dgm:t>
        <a:bodyPr/>
        <a:lstStyle/>
        <a:p>
          <a:endParaRPr lang="es-ES"/>
        </a:p>
      </dgm:t>
    </dgm:pt>
    <dgm:pt modelId="{011BE9DB-88AB-4336-BC09-B79B0A964F25}" type="sibTrans" cxnId="{A730E02D-7A87-4C64-8C88-003A8674F8F4}">
      <dgm:prSet/>
      <dgm:spPr/>
      <dgm:t>
        <a:bodyPr/>
        <a:lstStyle/>
        <a:p>
          <a:endParaRPr lang="es-ES"/>
        </a:p>
      </dgm:t>
    </dgm:pt>
    <dgm:pt modelId="{6BD360A3-4E72-4302-8774-0B6DDEE6AB2A}">
      <dgm:prSet/>
      <dgm:spPr/>
      <dgm:t>
        <a:bodyPr/>
        <a:lstStyle/>
        <a:p>
          <a:r>
            <a:rPr lang="es-ES" dirty="0"/>
            <a:t>Permite descubrir, analizar y mejorar procesos de negocio a partir de archivos de registro de diferentes sistemas de información.</a:t>
          </a:r>
        </a:p>
      </dgm:t>
    </dgm:pt>
    <dgm:pt modelId="{8F95EA87-B668-4925-9B6D-9501C88D32B5}" type="parTrans" cxnId="{6153F9A6-D47E-48C2-BD98-CB15FC785DEE}">
      <dgm:prSet/>
      <dgm:spPr/>
      <dgm:t>
        <a:bodyPr/>
        <a:lstStyle/>
        <a:p>
          <a:endParaRPr lang="es-AR"/>
        </a:p>
      </dgm:t>
    </dgm:pt>
    <dgm:pt modelId="{BCF96715-A8B2-4B4D-A379-2C3E7384B067}" type="sibTrans" cxnId="{6153F9A6-D47E-48C2-BD98-CB15FC785DEE}">
      <dgm:prSet/>
      <dgm:spPr/>
      <dgm:t>
        <a:bodyPr/>
        <a:lstStyle/>
        <a:p>
          <a:endParaRPr lang="es-AR"/>
        </a:p>
      </dgm:t>
    </dgm:pt>
    <dgm:pt modelId="{A2EF489C-4D86-4CF7-9B14-260866859F13}">
      <dgm:prSet/>
      <dgm:spPr/>
      <dgm:t>
        <a:bodyPr/>
        <a:lstStyle/>
        <a:p>
          <a:r>
            <a:rPr lang="es-ES" dirty="0"/>
            <a:t>Se modelan procesos y se extrae información de los archivos de registro que permite la toma de decisiones.</a:t>
          </a:r>
        </a:p>
      </dgm:t>
    </dgm:pt>
    <dgm:pt modelId="{8D83B7A7-9CE0-4C40-92C3-E5DC1C971029}" type="parTrans" cxnId="{B91EB5FF-2518-449E-8DB3-26EC3BB0BEF3}">
      <dgm:prSet/>
      <dgm:spPr/>
      <dgm:t>
        <a:bodyPr/>
        <a:lstStyle/>
        <a:p>
          <a:endParaRPr lang="es-AR"/>
        </a:p>
      </dgm:t>
    </dgm:pt>
    <dgm:pt modelId="{BC14FA33-304F-4B71-9855-37432250A88A}" type="sibTrans" cxnId="{B91EB5FF-2518-449E-8DB3-26EC3BB0BEF3}">
      <dgm:prSet/>
      <dgm:spPr/>
      <dgm:t>
        <a:bodyPr/>
        <a:lstStyle/>
        <a:p>
          <a:endParaRPr lang="es-AR"/>
        </a:p>
      </dgm:t>
    </dgm:pt>
    <dgm:pt modelId="{AC8A8509-6F62-411F-A7AD-3981FBD1590E}">
      <dgm:prSet/>
      <dgm:spPr/>
      <dgm:t>
        <a:bodyPr/>
        <a:lstStyle/>
        <a:p>
          <a:r>
            <a:rPr lang="es-ES" dirty="0"/>
            <a:t>Permite observar que está pasando realmente.</a:t>
          </a:r>
        </a:p>
      </dgm:t>
    </dgm:pt>
    <dgm:pt modelId="{C44E7927-E21E-41FA-A9B0-0148213278C1}" type="parTrans" cxnId="{988178F8-9001-4150-8FDA-7ED3AF88AD6F}">
      <dgm:prSet/>
      <dgm:spPr/>
      <dgm:t>
        <a:bodyPr/>
        <a:lstStyle/>
        <a:p>
          <a:endParaRPr lang="es-AR"/>
        </a:p>
      </dgm:t>
    </dgm:pt>
    <dgm:pt modelId="{CD8763CB-A703-4D9E-A680-3A855AC89857}" type="sibTrans" cxnId="{988178F8-9001-4150-8FDA-7ED3AF88AD6F}">
      <dgm:prSet/>
      <dgm:spPr/>
      <dgm:t>
        <a:bodyPr/>
        <a:lstStyle/>
        <a:p>
          <a:endParaRPr lang="es-AR"/>
        </a:p>
      </dgm:t>
    </dgm:pt>
    <dgm:pt modelId="{2C075938-D990-45E7-86F5-BCB861EB9A30}" type="pres">
      <dgm:prSet presAssocID="{97B187BA-542C-4DBA-9910-9EA3C7039B5F}" presName="linear" presStyleCnt="0">
        <dgm:presLayoutVars>
          <dgm:dir/>
          <dgm:animLvl val="lvl"/>
          <dgm:resizeHandles val="exact"/>
        </dgm:presLayoutVars>
      </dgm:prSet>
      <dgm:spPr/>
    </dgm:pt>
    <dgm:pt modelId="{DB65127E-B1F2-4060-AAC3-04D016F96C28}" type="pres">
      <dgm:prSet presAssocID="{838D49D6-C45A-4B24-809A-2969F9FE3AEE}" presName="parentLin" presStyleCnt="0"/>
      <dgm:spPr/>
    </dgm:pt>
    <dgm:pt modelId="{16623567-18DA-4E74-8965-75310A44A1A4}" type="pres">
      <dgm:prSet presAssocID="{838D49D6-C45A-4B24-809A-2969F9FE3AEE}" presName="parentLeftMargin" presStyleLbl="node1" presStyleIdx="0" presStyleCnt="1"/>
      <dgm:spPr/>
    </dgm:pt>
    <dgm:pt modelId="{AF251B9B-8919-46F8-956A-CEC6A88E591E}" type="pres">
      <dgm:prSet presAssocID="{838D49D6-C45A-4B24-809A-2969F9FE3AEE}" presName="parentText" presStyleLbl="node1" presStyleIdx="0" presStyleCnt="1">
        <dgm:presLayoutVars>
          <dgm:chMax val="0"/>
          <dgm:bulletEnabled val="1"/>
        </dgm:presLayoutVars>
      </dgm:prSet>
      <dgm:spPr/>
    </dgm:pt>
    <dgm:pt modelId="{CE36F6FE-8C91-4C54-A3DF-05A370D2690E}" type="pres">
      <dgm:prSet presAssocID="{838D49D6-C45A-4B24-809A-2969F9FE3AEE}" presName="negativeSpace" presStyleCnt="0"/>
      <dgm:spPr/>
    </dgm:pt>
    <dgm:pt modelId="{32A8647C-3768-4580-96B9-D0A564AC554E}" type="pres">
      <dgm:prSet presAssocID="{838D49D6-C45A-4B24-809A-2969F9FE3AEE}" presName="childText" presStyleLbl="conFgAcc1" presStyleIdx="0" presStyleCnt="1">
        <dgm:presLayoutVars>
          <dgm:bulletEnabled val="1"/>
        </dgm:presLayoutVars>
      </dgm:prSet>
      <dgm:spPr/>
    </dgm:pt>
  </dgm:ptLst>
  <dgm:cxnLst>
    <dgm:cxn modelId="{E6B7FF18-E1CF-45FB-92E6-1756B1F0FE57}" type="presOf" srcId="{A2EF489C-4D86-4CF7-9B14-260866859F13}" destId="{32A8647C-3768-4580-96B9-D0A564AC554E}" srcOrd="0" destOrd="1" presId="urn:microsoft.com/office/officeart/2005/8/layout/list1"/>
    <dgm:cxn modelId="{A730E02D-7A87-4C64-8C88-003A8674F8F4}" srcId="{97B187BA-542C-4DBA-9910-9EA3C7039B5F}" destId="{838D49D6-C45A-4B24-809A-2969F9FE3AEE}" srcOrd="0" destOrd="0" parTransId="{3330E774-87C6-4A6E-A24A-DAF8A3C70852}" sibTransId="{011BE9DB-88AB-4336-BC09-B79B0A964F25}"/>
    <dgm:cxn modelId="{659C325C-E739-459C-B868-AD0402EFDB78}" type="presOf" srcId="{AC8A8509-6F62-411F-A7AD-3981FBD1590E}" destId="{32A8647C-3768-4580-96B9-D0A564AC554E}" srcOrd="0" destOrd="2" presId="urn:microsoft.com/office/officeart/2005/8/layout/list1"/>
    <dgm:cxn modelId="{B9D3AD48-403D-494C-8D3F-9011243A8325}" type="presOf" srcId="{838D49D6-C45A-4B24-809A-2969F9FE3AEE}" destId="{AF251B9B-8919-46F8-956A-CEC6A88E591E}" srcOrd="1" destOrd="0" presId="urn:microsoft.com/office/officeart/2005/8/layout/list1"/>
    <dgm:cxn modelId="{A67AAF56-75DE-4D4C-B17E-839D1203A85D}" type="presOf" srcId="{838D49D6-C45A-4B24-809A-2969F9FE3AEE}" destId="{16623567-18DA-4E74-8965-75310A44A1A4}" srcOrd="0" destOrd="0" presId="urn:microsoft.com/office/officeart/2005/8/layout/list1"/>
    <dgm:cxn modelId="{78E9DB90-44C5-44B9-9270-F8F5A0E0000C}" type="presOf" srcId="{97B187BA-542C-4DBA-9910-9EA3C7039B5F}" destId="{2C075938-D990-45E7-86F5-BCB861EB9A30}" srcOrd="0" destOrd="0" presId="urn:microsoft.com/office/officeart/2005/8/layout/list1"/>
    <dgm:cxn modelId="{6153F9A6-D47E-48C2-BD98-CB15FC785DEE}" srcId="{838D49D6-C45A-4B24-809A-2969F9FE3AEE}" destId="{6BD360A3-4E72-4302-8774-0B6DDEE6AB2A}" srcOrd="0" destOrd="0" parTransId="{8F95EA87-B668-4925-9B6D-9501C88D32B5}" sibTransId="{BCF96715-A8B2-4B4D-A379-2C3E7384B067}"/>
    <dgm:cxn modelId="{0F77E3F3-F425-47EC-96CC-F1982484D04D}" type="presOf" srcId="{6BD360A3-4E72-4302-8774-0B6DDEE6AB2A}" destId="{32A8647C-3768-4580-96B9-D0A564AC554E}" srcOrd="0" destOrd="0" presId="urn:microsoft.com/office/officeart/2005/8/layout/list1"/>
    <dgm:cxn modelId="{988178F8-9001-4150-8FDA-7ED3AF88AD6F}" srcId="{838D49D6-C45A-4B24-809A-2969F9FE3AEE}" destId="{AC8A8509-6F62-411F-A7AD-3981FBD1590E}" srcOrd="2" destOrd="0" parTransId="{C44E7927-E21E-41FA-A9B0-0148213278C1}" sibTransId="{CD8763CB-A703-4D9E-A680-3A855AC89857}"/>
    <dgm:cxn modelId="{B91EB5FF-2518-449E-8DB3-26EC3BB0BEF3}" srcId="{838D49D6-C45A-4B24-809A-2969F9FE3AEE}" destId="{A2EF489C-4D86-4CF7-9B14-260866859F13}" srcOrd="1" destOrd="0" parTransId="{8D83B7A7-9CE0-4C40-92C3-E5DC1C971029}" sibTransId="{BC14FA33-304F-4B71-9855-37432250A88A}"/>
    <dgm:cxn modelId="{37D3ABF7-CC4C-400E-A9CE-8A1CDC3B5C15}" type="presParOf" srcId="{2C075938-D990-45E7-86F5-BCB861EB9A30}" destId="{DB65127E-B1F2-4060-AAC3-04D016F96C28}" srcOrd="0" destOrd="0" presId="urn:microsoft.com/office/officeart/2005/8/layout/list1"/>
    <dgm:cxn modelId="{206854AD-3EC2-49F9-B299-D54A3730FE1B}" type="presParOf" srcId="{DB65127E-B1F2-4060-AAC3-04D016F96C28}" destId="{16623567-18DA-4E74-8965-75310A44A1A4}" srcOrd="0" destOrd="0" presId="urn:microsoft.com/office/officeart/2005/8/layout/list1"/>
    <dgm:cxn modelId="{8E507FC3-501C-44D1-A384-F156EE305CE9}" type="presParOf" srcId="{DB65127E-B1F2-4060-AAC3-04D016F96C28}" destId="{AF251B9B-8919-46F8-956A-CEC6A88E591E}" srcOrd="1" destOrd="0" presId="urn:microsoft.com/office/officeart/2005/8/layout/list1"/>
    <dgm:cxn modelId="{B1929E3A-91AC-462A-9B46-06A617A75606}" type="presParOf" srcId="{2C075938-D990-45E7-86F5-BCB861EB9A30}" destId="{CE36F6FE-8C91-4C54-A3DF-05A370D2690E}" srcOrd="1" destOrd="0" presId="urn:microsoft.com/office/officeart/2005/8/layout/list1"/>
    <dgm:cxn modelId="{D464145C-35BB-4592-A94F-D6A2DFFF0D1A}" type="presParOf" srcId="{2C075938-D990-45E7-86F5-BCB861EB9A30}" destId="{32A8647C-3768-4580-96B9-D0A564AC554E}"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0BC2070-F069-42F6-8A08-9729A534507F}"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s-AR"/>
        </a:p>
      </dgm:t>
    </dgm:pt>
    <dgm:pt modelId="{E441812A-D54A-406F-A238-1B6696938262}">
      <dgm:prSet/>
      <dgm:spPr/>
      <dgm:t>
        <a:bodyPr/>
        <a:lstStyle/>
        <a:p>
          <a:r>
            <a:rPr lang="es-ES" dirty="0"/>
            <a:t>Selección de campos representativos</a:t>
          </a:r>
        </a:p>
      </dgm:t>
    </dgm:pt>
    <dgm:pt modelId="{9FE5968D-9FF2-4BB1-A730-725510B53478}" type="parTrans" cxnId="{DC588858-4864-4801-BD0E-E0891FA4AC60}">
      <dgm:prSet/>
      <dgm:spPr/>
      <dgm:t>
        <a:bodyPr/>
        <a:lstStyle/>
        <a:p>
          <a:endParaRPr lang="es-AR"/>
        </a:p>
      </dgm:t>
    </dgm:pt>
    <dgm:pt modelId="{CA29CBF7-32BC-414F-B86E-B89E35A0AD64}" type="sibTrans" cxnId="{DC588858-4864-4801-BD0E-E0891FA4AC60}">
      <dgm:prSet/>
      <dgm:spPr/>
      <dgm:t>
        <a:bodyPr/>
        <a:lstStyle/>
        <a:p>
          <a:endParaRPr lang="es-AR"/>
        </a:p>
      </dgm:t>
    </dgm:pt>
    <dgm:pt modelId="{A67BF0D9-BDC9-43D6-B690-8AAA3EF49539}">
      <dgm:prSet/>
      <dgm:spPr/>
      <dgm:t>
        <a:bodyPr/>
        <a:lstStyle/>
        <a:p>
          <a:r>
            <a:rPr lang="es-ES" dirty="0"/>
            <a:t>9.000.000. de registros, 3.750.000 envíos postales</a:t>
          </a:r>
        </a:p>
      </dgm:t>
    </dgm:pt>
    <dgm:pt modelId="{DA99F5D0-B8AD-4176-B0B5-37A6362A1658}" type="parTrans" cxnId="{B57E82F1-6A8E-475C-B95A-4C0D2154E26E}">
      <dgm:prSet/>
      <dgm:spPr/>
      <dgm:t>
        <a:bodyPr/>
        <a:lstStyle/>
        <a:p>
          <a:endParaRPr lang="es-AR"/>
        </a:p>
      </dgm:t>
    </dgm:pt>
    <dgm:pt modelId="{3BF7A039-420E-4605-9412-3F901816FE49}" type="sibTrans" cxnId="{B57E82F1-6A8E-475C-B95A-4C0D2154E26E}">
      <dgm:prSet/>
      <dgm:spPr/>
      <dgm:t>
        <a:bodyPr/>
        <a:lstStyle/>
        <a:p>
          <a:endParaRPr lang="es-AR"/>
        </a:p>
      </dgm:t>
    </dgm:pt>
    <dgm:pt modelId="{6D7941B7-514B-49E8-92E4-D8A22EE7415D}">
      <dgm:prSet/>
      <dgm:spPr/>
      <dgm:t>
        <a:bodyPr/>
        <a:lstStyle/>
        <a:p>
          <a:r>
            <a:rPr lang="es-ES" dirty="0"/>
            <a:t>Exportación</a:t>
          </a:r>
        </a:p>
      </dgm:t>
    </dgm:pt>
    <dgm:pt modelId="{496BFAF9-ED60-4338-BCF8-B02C22B4171C}" type="parTrans" cxnId="{DD59AA57-17DB-45CE-99E5-70BE2F1E2F89}">
      <dgm:prSet/>
      <dgm:spPr/>
      <dgm:t>
        <a:bodyPr/>
        <a:lstStyle/>
        <a:p>
          <a:endParaRPr lang="es-AR"/>
        </a:p>
      </dgm:t>
    </dgm:pt>
    <dgm:pt modelId="{512DC1E5-1B15-4501-A29D-05B79BAE5FB8}" type="sibTrans" cxnId="{DD59AA57-17DB-45CE-99E5-70BE2F1E2F89}">
      <dgm:prSet/>
      <dgm:spPr/>
      <dgm:t>
        <a:bodyPr/>
        <a:lstStyle/>
        <a:p>
          <a:endParaRPr lang="es-AR"/>
        </a:p>
      </dgm:t>
    </dgm:pt>
    <dgm:pt modelId="{0ED4C61E-DEFC-4CDB-87D6-ED87F2C462D9}">
      <dgm:prSet/>
      <dgm:spPr/>
      <dgm:t>
        <a:bodyPr/>
        <a:lstStyle/>
        <a:p>
          <a:r>
            <a:rPr lang="es-ES" dirty="0"/>
            <a:t> Exportación manual a </a:t>
          </a:r>
          <a:r>
            <a:rPr lang="es-ES" dirty="0" err="1"/>
            <a:t>txt</a:t>
          </a:r>
          <a:endParaRPr lang="es-ES" dirty="0"/>
        </a:p>
      </dgm:t>
    </dgm:pt>
    <dgm:pt modelId="{553F78A4-C915-4B1A-BA26-3312F0E7BB47}" type="parTrans" cxnId="{365E67F6-4696-43A3-9BDD-EDC1A42B9634}">
      <dgm:prSet/>
      <dgm:spPr/>
      <dgm:t>
        <a:bodyPr/>
        <a:lstStyle/>
        <a:p>
          <a:endParaRPr lang="es-AR"/>
        </a:p>
      </dgm:t>
    </dgm:pt>
    <dgm:pt modelId="{19E90846-A97A-4AA9-9715-62DC63E7914C}" type="sibTrans" cxnId="{365E67F6-4696-43A3-9BDD-EDC1A42B9634}">
      <dgm:prSet/>
      <dgm:spPr/>
      <dgm:t>
        <a:bodyPr/>
        <a:lstStyle/>
        <a:p>
          <a:endParaRPr lang="es-AR"/>
        </a:p>
      </dgm:t>
    </dgm:pt>
    <dgm:pt modelId="{98734F39-940F-4DB9-A054-D245D53CA133}" type="pres">
      <dgm:prSet presAssocID="{D0BC2070-F069-42F6-8A08-9729A534507F}" presName="diagram" presStyleCnt="0">
        <dgm:presLayoutVars>
          <dgm:chPref val="1"/>
          <dgm:dir/>
          <dgm:animOne val="branch"/>
          <dgm:animLvl val="lvl"/>
          <dgm:resizeHandles/>
        </dgm:presLayoutVars>
      </dgm:prSet>
      <dgm:spPr/>
    </dgm:pt>
    <dgm:pt modelId="{60F50A3A-2D62-4860-AB5C-E6636C9B732C}" type="pres">
      <dgm:prSet presAssocID="{6D7941B7-514B-49E8-92E4-D8A22EE7415D}" presName="root" presStyleCnt="0"/>
      <dgm:spPr/>
    </dgm:pt>
    <dgm:pt modelId="{0E26E7A6-B9D2-4960-A74D-B05341D1A8FB}" type="pres">
      <dgm:prSet presAssocID="{6D7941B7-514B-49E8-92E4-D8A22EE7415D}" presName="rootComposite" presStyleCnt="0"/>
      <dgm:spPr/>
    </dgm:pt>
    <dgm:pt modelId="{9B405FA9-2B72-4411-AB32-865DC538AEA3}" type="pres">
      <dgm:prSet presAssocID="{6D7941B7-514B-49E8-92E4-D8A22EE7415D}" presName="rootText" presStyleLbl="node1" presStyleIdx="0" presStyleCnt="1"/>
      <dgm:spPr/>
    </dgm:pt>
    <dgm:pt modelId="{D5D51945-2D63-4D47-AD36-F0A046D69314}" type="pres">
      <dgm:prSet presAssocID="{6D7941B7-514B-49E8-92E4-D8A22EE7415D}" presName="rootConnector" presStyleLbl="node1" presStyleIdx="0" presStyleCnt="1"/>
      <dgm:spPr/>
    </dgm:pt>
    <dgm:pt modelId="{D727EDD8-7AFD-4E62-887E-C6FAE5669323}" type="pres">
      <dgm:prSet presAssocID="{6D7941B7-514B-49E8-92E4-D8A22EE7415D}" presName="childShape" presStyleCnt="0"/>
      <dgm:spPr/>
    </dgm:pt>
    <dgm:pt modelId="{40119E4B-140D-4808-A92B-499F177F55C6}" type="pres">
      <dgm:prSet presAssocID="{9FE5968D-9FF2-4BB1-A730-725510B53478}" presName="Name13" presStyleLbl="parChTrans1D2" presStyleIdx="0" presStyleCnt="3"/>
      <dgm:spPr/>
    </dgm:pt>
    <dgm:pt modelId="{FDB3B8CE-53C8-4E12-9C71-B91440488EB8}" type="pres">
      <dgm:prSet presAssocID="{E441812A-D54A-406F-A238-1B6696938262}" presName="childText" presStyleLbl="bgAcc1" presStyleIdx="0" presStyleCnt="3">
        <dgm:presLayoutVars>
          <dgm:bulletEnabled val="1"/>
        </dgm:presLayoutVars>
      </dgm:prSet>
      <dgm:spPr/>
    </dgm:pt>
    <dgm:pt modelId="{6987FBCD-F3E1-4520-8138-919F732C15DC}" type="pres">
      <dgm:prSet presAssocID="{553F78A4-C915-4B1A-BA26-3312F0E7BB47}" presName="Name13" presStyleLbl="parChTrans1D2" presStyleIdx="1" presStyleCnt="3"/>
      <dgm:spPr/>
    </dgm:pt>
    <dgm:pt modelId="{07C25BB3-8A20-4D97-8FFB-7DE75CC98FD5}" type="pres">
      <dgm:prSet presAssocID="{0ED4C61E-DEFC-4CDB-87D6-ED87F2C462D9}" presName="childText" presStyleLbl="bgAcc1" presStyleIdx="1" presStyleCnt="3">
        <dgm:presLayoutVars>
          <dgm:bulletEnabled val="1"/>
        </dgm:presLayoutVars>
      </dgm:prSet>
      <dgm:spPr/>
    </dgm:pt>
    <dgm:pt modelId="{8B408D6F-720B-4B7E-ABA3-80B6B6A1B5F2}" type="pres">
      <dgm:prSet presAssocID="{DA99F5D0-B8AD-4176-B0B5-37A6362A1658}" presName="Name13" presStyleLbl="parChTrans1D2" presStyleIdx="2" presStyleCnt="3"/>
      <dgm:spPr/>
    </dgm:pt>
    <dgm:pt modelId="{B192D102-E353-4AEB-A134-6B8F01C27BB5}" type="pres">
      <dgm:prSet presAssocID="{A67BF0D9-BDC9-43D6-B690-8AAA3EF49539}" presName="childText" presStyleLbl="bgAcc1" presStyleIdx="2" presStyleCnt="3">
        <dgm:presLayoutVars>
          <dgm:bulletEnabled val="1"/>
        </dgm:presLayoutVars>
      </dgm:prSet>
      <dgm:spPr/>
    </dgm:pt>
  </dgm:ptLst>
  <dgm:cxnLst>
    <dgm:cxn modelId="{E2FB1E18-D31B-429E-B58C-D968E90154FC}" type="presOf" srcId="{553F78A4-C915-4B1A-BA26-3312F0E7BB47}" destId="{6987FBCD-F3E1-4520-8138-919F732C15DC}" srcOrd="0" destOrd="0" presId="urn:microsoft.com/office/officeart/2005/8/layout/hierarchy3"/>
    <dgm:cxn modelId="{914E8D33-04F5-44FB-A94E-5B5A89CB84C6}" type="presOf" srcId="{DA99F5D0-B8AD-4176-B0B5-37A6362A1658}" destId="{8B408D6F-720B-4B7E-ABA3-80B6B6A1B5F2}" srcOrd="0" destOrd="0" presId="urn:microsoft.com/office/officeart/2005/8/layout/hierarchy3"/>
    <dgm:cxn modelId="{E3DD934C-49C8-48AA-9272-11107C4E4BAC}" type="presOf" srcId="{D0BC2070-F069-42F6-8A08-9729A534507F}" destId="{98734F39-940F-4DB9-A054-D245D53CA133}" srcOrd="0" destOrd="0" presId="urn:microsoft.com/office/officeart/2005/8/layout/hierarchy3"/>
    <dgm:cxn modelId="{DB214A54-C6F5-41DA-BB9D-992769143CFC}" type="presOf" srcId="{A67BF0D9-BDC9-43D6-B690-8AAA3EF49539}" destId="{B192D102-E353-4AEB-A134-6B8F01C27BB5}" srcOrd="0" destOrd="0" presId="urn:microsoft.com/office/officeart/2005/8/layout/hierarchy3"/>
    <dgm:cxn modelId="{DD59AA57-17DB-45CE-99E5-70BE2F1E2F89}" srcId="{D0BC2070-F069-42F6-8A08-9729A534507F}" destId="{6D7941B7-514B-49E8-92E4-D8A22EE7415D}" srcOrd="0" destOrd="0" parTransId="{496BFAF9-ED60-4338-BCF8-B02C22B4171C}" sibTransId="{512DC1E5-1B15-4501-A29D-05B79BAE5FB8}"/>
    <dgm:cxn modelId="{DC588858-4864-4801-BD0E-E0891FA4AC60}" srcId="{6D7941B7-514B-49E8-92E4-D8A22EE7415D}" destId="{E441812A-D54A-406F-A238-1B6696938262}" srcOrd="0" destOrd="0" parTransId="{9FE5968D-9FF2-4BB1-A730-725510B53478}" sibTransId="{CA29CBF7-32BC-414F-B86E-B89E35A0AD64}"/>
    <dgm:cxn modelId="{72B89978-107F-4281-8954-DADB0C959D39}" type="presOf" srcId="{9FE5968D-9FF2-4BB1-A730-725510B53478}" destId="{40119E4B-140D-4808-A92B-499F177F55C6}" srcOrd="0" destOrd="0" presId="urn:microsoft.com/office/officeart/2005/8/layout/hierarchy3"/>
    <dgm:cxn modelId="{C91482A4-D88B-4DB2-9B16-2705F63ACFA4}" type="presOf" srcId="{6D7941B7-514B-49E8-92E4-D8A22EE7415D}" destId="{9B405FA9-2B72-4411-AB32-865DC538AEA3}" srcOrd="0" destOrd="0" presId="urn:microsoft.com/office/officeart/2005/8/layout/hierarchy3"/>
    <dgm:cxn modelId="{125517D1-76FF-4AE5-BA49-FA55010A5F52}" type="presOf" srcId="{6D7941B7-514B-49E8-92E4-D8A22EE7415D}" destId="{D5D51945-2D63-4D47-AD36-F0A046D69314}" srcOrd="1" destOrd="0" presId="urn:microsoft.com/office/officeart/2005/8/layout/hierarchy3"/>
    <dgm:cxn modelId="{174A00DD-C21F-4D04-B942-C117771D71CD}" type="presOf" srcId="{E441812A-D54A-406F-A238-1B6696938262}" destId="{FDB3B8CE-53C8-4E12-9C71-B91440488EB8}" srcOrd="0" destOrd="0" presId="urn:microsoft.com/office/officeart/2005/8/layout/hierarchy3"/>
    <dgm:cxn modelId="{B57E82F1-6A8E-475C-B95A-4C0D2154E26E}" srcId="{6D7941B7-514B-49E8-92E4-D8A22EE7415D}" destId="{A67BF0D9-BDC9-43D6-B690-8AAA3EF49539}" srcOrd="2" destOrd="0" parTransId="{DA99F5D0-B8AD-4176-B0B5-37A6362A1658}" sibTransId="{3BF7A039-420E-4605-9412-3F901816FE49}"/>
    <dgm:cxn modelId="{365E67F6-4696-43A3-9BDD-EDC1A42B9634}" srcId="{6D7941B7-514B-49E8-92E4-D8A22EE7415D}" destId="{0ED4C61E-DEFC-4CDB-87D6-ED87F2C462D9}" srcOrd="1" destOrd="0" parTransId="{553F78A4-C915-4B1A-BA26-3312F0E7BB47}" sibTransId="{19E90846-A97A-4AA9-9715-62DC63E7914C}"/>
    <dgm:cxn modelId="{B2CD65F8-B38B-49B0-80D6-DCB585FED5AD}" type="presOf" srcId="{0ED4C61E-DEFC-4CDB-87D6-ED87F2C462D9}" destId="{07C25BB3-8A20-4D97-8FFB-7DE75CC98FD5}" srcOrd="0" destOrd="0" presId="urn:microsoft.com/office/officeart/2005/8/layout/hierarchy3"/>
    <dgm:cxn modelId="{CDE427F3-3C90-4D3F-9B74-AC0A6305E9B8}" type="presParOf" srcId="{98734F39-940F-4DB9-A054-D245D53CA133}" destId="{60F50A3A-2D62-4860-AB5C-E6636C9B732C}" srcOrd="0" destOrd="0" presId="urn:microsoft.com/office/officeart/2005/8/layout/hierarchy3"/>
    <dgm:cxn modelId="{31634A76-0722-463B-B441-32C06A9A160D}" type="presParOf" srcId="{60F50A3A-2D62-4860-AB5C-E6636C9B732C}" destId="{0E26E7A6-B9D2-4960-A74D-B05341D1A8FB}" srcOrd="0" destOrd="0" presId="urn:microsoft.com/office/officeart/2005/8/layout/hierarchy3"/>
    <dgm:cxn modelId="{EE28234C-CDBE-469F-9BAB-0A9D3090BA56}" type="presParOf" srcId="{0E26E7A6-B9D2-4960-A74D-B05341D1A8FB}" destId="{9B405FA9-2B72-4411-AB32-865DC538AEA3}" srcOrd="0" destOrd="0" presId="urn:microsoft.com/office/officeart/2005/8/layout/hierarchy3"/>
    <dgm:cxn modelId="{ADE3A8F1-21BC-4A79-B7CE-9CE074FE8F5D}" type="presParOf" srcId="{0E26E7A6-B9D2-4960-A74D-B05341D1A8FB}" destId="{D5D51945-2D63-4D47-AD36-F0A046D69314}" srcOrd="1" destOrd="0" presId="urn:microsoft.com/office/officeart/2005/8/layout/hierarchy3"/>
    <dgm:cxn modelId="{6B295D53-80CD-448A-A7D8-78E5AC28EBEE}" type="presParOf" srcId="{60F50A3A-2D62-4860-AB5C-E6636C9B732C}" destId="{D727EDD8-7AFD-4E62-887E-C6FAE5669323}" srcOrd="1" destOrd="0" presId="urn:microsoft.com/office/officeart/2005/8/layout/hierarchy3"/>
    <dgm:cxn modelId="{02CD38CF-080E-4DB9-901A-7CCFAF3491B6}" type="presParOf" srcId="{D727EDD8-7AFD-4E62-887E-C6FAE5669323}" destId="{40119E4B-140D-4808-A92B-499F177F55C6}" srcOrd="0" destOrd="0" presId="urn:microsoft.com/office/officeart/2005/8/layout/hierarchy3"/>
    <dgm:cxn modelId="{4135B1ED-4866-4A91-871A-CB2BBDB2B06E}" type="presParOf" srcId="{D727EDD8-7AFD-4E62-887E-C6FAE5669323}" destId="{FDB3B8CE-53C8-4E12-9C71-B91440488EB8}" srcOrd="1" destOrd="0" presId="urn:microsoft.com/office/officeart/2005/8/layout/hierarchy3"/>
    <dgm:cxn modelId="{3E43F137-C7CC-4827-9BC7-F417D49A9423}" type="presParOf" srcId="{D727EDD8-7AFD-4E62-887E-C6FAE5669323}" destId="{6987FBCD-F3E1-4520-8138-919F732C15DC}" srcOrd="2" destOrd="0" presId="urn:microsoft.com/office/officeart/2005/8/layout/hierarchy3"/>
    <dgm:cxn modelId="{2236D04B-FE4F-409B-96A4-135EFC01D8DD}" type="presParOf" srcId="{D727EDD8-7AFD-4E62-887E-C6FAE5669323}" destId="{07C25BB3-8A20-4D97-8FFB-7DE75CC98FD5}" srcOrd="3" destOrd="0" presId="urn:microsoft.com/office/officeart/2005/8/layout/hierarchy3"/>
    <dgm:cxn modelId="{9F32F6AA-5DF3-4FF9-A893-5A8D47864741}" type="presParOf" srcId="{D727EDD8-7AFD-4E62-887E-C6FAE5669323}" destId="{8B408D6F-720B-4B7E-ABA3-80B6B6A1B5F2}" srcOrd="4" destOrd="0" presId="urn:microsoft.com/office/officeart/2005/8/layout/hierarchy3"/>
    <dgm:cxn modelId="{D2C6FCD9-0071-4E26-AB4D-6B103786C125}" type="presParOf" srcId="{D727EDD8-7AFD-4E62-887E-C6FAE5669323}" destId="{B192D102-E353-4AEB-A134-6B8F01C27BB5}" srcOrd="5" destOrd="0" presId="urn:microsoft.com/office/officeart/2005/8/layout/hierarchy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0BC2070-F069-42F6-8A08-9729A534507F}"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s-AR"/>
        </a:p>
      </dgm:t>
    </dgm:pt>
    <dgm:pt modelId="{E441812A-D54A-406F-A238-1B6696938262}">
      <dgm:prSet/>
      <dgm:spPr/>
      <dgm:t>
        <a:bodyPr/>
        <a:lstStyle/>
        <a:p>
          <a:r>
            <a:rPr lang="es-ES" dirty="0"/>
            <a:t>Modificación de información</a:t>
          </a:r>
        </a:p>
      </dgm:t>
    </dgm:pt>
    <dgm:pt modelId="{9FE5968D-9FF2-4BB1-A730-725510B53478}" type="parTrans" cxnId="{DC588858-4864-4801-BD0E-E0891FA4AC60}">
      <dgm:prSet/>
      <dgm:spPr/>
      <dgm:t>
        <a:bodyPr/>
        <a:lstStyle/>
        <a:p>
          <a:endParaRPr lang="es-AR"/>
        </a:p>
      </dgm:t>
    </dgm:pt>
    <dgm:pt modelId="{CA29CBF7-32BC-414F-B86E-B89E35A0AD64}" type="sibTrans" cxnId="{DC588858-4864-4801-BD0E-E0891FA4AC60}">
      <dgm:prSet/>
      <dgm:spPr/>
      <dgm:t>
        <a:bodyPr/>
        <a:lstStyle/>
        <a:p>
          <a:endParaRPr lang="es-AR"/>
        </a:p>
      </dgm:t>
    </dgm:pt>
    <dgm:pt modelId="{A67BF0D9-BDC9-43D6-B690-8AAA3EF49539}">
      <dgm:prSet/>
      <dgm:spPr/>
      <dgm:t>
        <a:bodyPr/>
        <a:lstStyle/>
        <a:p>
          <a:r>
            <a:rPr lang="es-ES" dirty="0"/>
            <a:t>9 Archivos 150 Mb</a:t>
          </a:r>
        </a:p>
      </dgm:t>
    </dgm:pt>
    <dgm:pt modelId="{DA99F5D0-B8AD-4176-B0B5-37A6362A1658}" type="parTrans" cxnId="{B57E82F1-6A8E-475C-B95A-4C0D2154E26E}">
      <dgm:prSet/>
      <dgm:spPr/>
      <dgm:t>
        <a:bodyPr/>
        <a:lstStyle/>
        <a:p>
          <a:endParaRPr lang="es-AR"/>
        </a:p>
      </dgm:t>
    </dgm:pt>
    <dgm:pt modelId="{3BF7A039-420E-4605-9412-3F901816FE49}" type="sibTrans" cxnId="{B57E82F1-6A8E-475C-B95A-4C0D2154E26E}">
      <dgm:prSet/>
      <dgm:spPr/>
      <dgm:t>
        <a:bodyPr/>
        <a:lstStyle/>
        <a:p>
          <a:endParaRPr lang="es-AR"/>
        </a:p>
      </dgm:t>
    </dgm:pt>
    <dgm:pt modelId="{6D7941B7-514B-49E8-92E4-D8A22EE7415D}">
      <dgm:prSet/>
      <dgm:spPr/>
      <dgm:t>
        <a:bodyPr/>
        <a:lstStyle/>
        <a:p>
          <a:r>
            <a:rPr lang="es-ES" dirty="0"/>
            <a:t>Verificación</a:t>
          </a:r>
        </a:p>
      </dgm:t>
    </dgm:pt>
    <dgm:pt modelId="{496BFAF9-ED60-4338-BCF8-B02C22B4171C}" type="parTrans" cxnId="{DD59AA57-17DB-45CE-99E5-70BE2F1E2F89}">
      <dgm:prSet/>
      <dgm:spPr/>
      <dgm:t>
        <a:bodyPr/>
        <a:lstStyle/>
        <a:p>
          <a:endParaRPr lang="es-AR"/>
        </a:p>
      </dgm:t>
    </dgm:pt>
    <dgm:pt modelId="{512DC1E5-1B15-4501-A29D-05B79BAE5FB8}" type="sibTrans" cxnId="{DD59AA57-17DB-45CE-99E5-70BE2F1E2F89}">
      <dgm:prSet/>
      <dgm:spPr/>
      <dgm:t>
        <a:bodyPr/>
        <a:lstStyle/>
        <a:p>
          <a:endParaRPr lang="es-AR"/>
        </a:p>
      </dgm:t>
    </dgm:pt>
    <dgm:pt modelId="{0ED4C61E-DEFC-4CDB-87D6-ED87F2C462D9}">
      <dgm:prSet/>
      <dgm:spPr/>
      <dgm:t>
        <a:bodyPr/>
        <a:lstStyle/>
        <a:p>
          <a:r>
            <a:rPr lang="es-ES" dirty="0"/>
            <a:t> Selección de campos</a:t>
          </a:r>
        </a:p>
      </dgm:t>
    </dgm:pt>
    <dgm:pt modelId="{553F78A4-C915-4B1A-BA26-3312F0E7BB47}" type="parTrans" cxnId="{365E67F6-4696-43A3-9BDD-EDC1A42B9634}">
      <dgm:prSet/>
      <dgm:spPr/>
      <dgm:t>
        <a:bodyPr/>
        <a:lstStyle/>
        <a:p>
          <a:endParaRPr lang="es-AR"/>
        </a:p>
      </dgm:t>
    </dgm:pt>
    <dgm:pt modelId="{19E90846-A97A-4AA9-9715-62DC63E7914C}" type="sibTrans" cxnId="{365E67F6-4696-43A3-9BDD-EDC1A42B9634}">
      <dgm:prSet/>
      <dgm:spPr/>
      <dgm:t>
        <a:bodyPr/>
        <a:lstStyle/>
        <a:p>
          <a:endParaRPr lang="es-AR"/>
        </a:p>
      </dgm:t>
    </dgm:pt>
    <dgm:pt modelId="{98734F39-940F-4DB9-A054-D245D53CA133}" type="pres">
      <dgm:prSet presAssocID="{D0BC2070-F069-42F6-8A08-9729A534507F}" presName="diagram" presStyleCnt="0">
        <dgm:presLayoutVars>
          <dgm:chPref val="1"/>
          <dgm:dir/>
          <dgm:animOne val="branch"/>
          <dgm:animLvl val="lvl"/>
          <dgm:resizeHandles/>
        </dgm:presLayoutVars>
      </dgm:prSet>
      <dgm:spPr/>
    </dgm:pt>
    <dgm:pt modelId="{60F50A3A-2D62-4860-AB5C-E6636C9B732C}" type="pres">
      <dgm:prSet presAssocID="{6D7941B7-514B-49E8-92E4-D8A22EE7415D}" presName="root" presStyleCnt="0"/>
      <dgm:spPr/>
    </dgm:pt>
    <dgm:pt modelId="{0E26E7A6-B9D2-4960-A74D-B05341D1A8FB}" type="pres">
      <dgm:prSet presAssocID="{6D7941B7-514B-49E8-92E4-D8A22EE7415D}" presName="rootComposite" presStyleCnt="0"/>
      <dgm:spPr/>
    </dgm:pt>
    <dgm:pt modelId="{9B405FA9-2B72-4411-AB32-865DC538AEA3}" type="pres">
      <dgm:prSet presAssocID="{6D7941B7-514B-49E8-92E4-D8A22EE7415D}" presName="rootText" presStyleLbl="node1" presStyleIdx="0" presStyleCnt="1"/>
      <dgm:spPr/>
    </dgm:pt>
    <dgm:pt modelId="{D5D51945-2D63-4D47-AD36-F0A046D69314}" type="pres">
      <dgm:prSet presAssocID="{6D7941B7-514B-49E8-92E4-D8A22EE7415D}" presName="rootConnector" presStyleLbl="node1" presStyleIdx="0" presStyleCnt="1"/>
      <dgm:spPr/>
    </dgm:pt>
    <dgm:pt modelId="{D727EDD8-7AFD-4E62-887E-C6FAE5669323}" type="pres">
      <dgm:prSet presAssocID="{6D7941B7-514B-49E8-92E4-D8A22EE7415D}" presName="childShape" presStyleCnt="0"/>
      <dgm:spPr/>
    </dgm:pt>
    <dgm:pt modelId="{40119E4B-140D-4808-A92B-499F177F55C6}" type="pres">
      <dgm:prSet presAssocID="{9FE5968D-9FF2-4BB1-A730-725510B53478}" presName="Name13" presStyleLbl="parChTrans1D2" presStyleIdx="0" presStyleCnt="3"/>
      <dgm:spPr/>
    </dgm:pt>
    <dgm:pt modelId="{FDB3B8CE-53C8-4E12-9C71-B91440488EB8}" type="pres">
      <dgm:prSet presAssocID="{E441812A-D54A-406F-A238-1B6696938262}" presName="childText" presStyleLbl="bgAcc1" presStyleIdx="0" presStyleCnt="3">
        <dgm:presLayoutVars>
          <dgm:bulletEnabled val="1"/>
        </dgm:presLayoutVars>
      </dgm:prSet>
      <dgm:spPr/>
    </dgm:pt>
    <dgm:pt modelId="{6987FBCD-F3E1-4520-8138-919F732C15DC}" type="pres">
      <dgm:prSet presAssocID="{553F78A4-C915-4B1A-BA26-3312F0E7BB47}" presName="Name13" presStyleLbl="parChTrans1D2" presStyleIdx="1" presStyleCnt="3"/>
      <dgm:spPr/>
    </dgm:pt>
    <dgm:pt modelId="{07C25BB3-8A20-4D97-8FFB-7DE75CC98FD5}" type="pres">
      <dgm:prSet presAssocID="{0ED4C61E-DEFC-4CDB-87D6-ED87F2C462D9}" presName="childText" presStyleLbl="bgAcc1" presStyleIdx="1" presStyleCnt="3">
        <dgm:presLayoutVars>
          <dgm:bulletEnabled val="1"/>
        </dgm:presLayoutVars>
      </dgm:prSet>
      <dgm:spPr/>
    </dgm:pt>
    <dgm:pt modelId="{8B408D6F-720B-4B7E-ABA3-80B6B6A1B5F2}" type="pres">
      <dgm:prSet presAssocID="{DA99F5D0-B8AD-4176-B0B5-37A6362A1658}" presName="Name13" presStyleLbl="parChTrans1D2" presStyleIdx="2" presStyleCnt="3"/>
      <dgm:spPr/>
    </dgm:pt>
    <dgm:pt modelId="{B192D102-E353-4AEB-A134-6B8F01C27BB5}" type="pres">
      <dgm:prSet presAssocID="{A67BF0D9-BDC9-43D6-B690-8AAA3EF49539}" presName="childText" presStyleLbl="bgAcc1" presStyleIdx="2" presStyleCnt="3">
        <dgm:presLayoutVars>
          <dgm:bulletEnabled val="1"/>
        </dgm:presLayoutVars>
      </dgm:prSet>
      <dgm:spPr/>
    </dgm:pt>
  </dgm:ptLst>
  <dgm:cxnLst>
    <dgm:cxn modelId="{E2FB1E18-D31B-429E-B58C-D968E90154FC}" type="presOf" srcId="{553F78A4-C915-4B1A-BA26-3312F0E7BB47}" destId="{6987FBCD-F3E1-4520-8138-919F732C15DC}" srcOrd="0" destOrd="0" presId="urn:microsoft.com/office/officeart/2005/8/layout/hierarchy3"/>
    <dgm:cxn modelId="{914E8D33-04F5-44FB-A94E-5B5A89CB84C6}" type="presOf" srcId="{DA99F5D0-B8AD-4176-B0B5-37A6362A1658}" destId="{8B408D6F-720B-4B7E-ABA3-80B6B6A1B5F2}" srcOrd="0" destOrd="0" presId="urn:microsoft.com/office/officeart/2005/8/layout/hierarchy3"/>
    <dgm:cxn modelId="{E3DD934C-49C8-48AA-9272-11107C4E4BAC}" type="presOf" srcId="{D0BC2070-F069-42F6-8A08-9729A534507F}" destId="{98734F39-940F-4DB9-A054-D245D53CA133}" srcOrd="0" destOrd="0" presId="urn:microsoft.com/office/officeart/2005/8/layout/hierarchy3"/>
    <dgm:cxn modelId="{DB214A54-C6F5-41DA-BB9D-992769143CFC}" type="presOf" srcId="{A67BF0D9-BDC9-43D6-B690-8AAA3EF49539}" destId="{B192D102-E353-4AEB-A134-6B8F01C27BB5}" srcOrd="0" destOrd="0" presId="urn:microsoft.com/office/officeart/2005/8/layout/hierarchy3"/>
    <dgm:cxn modelId="{DD59AA57-17DB-45CE-99E5-70BE2F1E2F89}" srcId="{D0BC2070-F069-42F6-8A08-9729A534507F}" destId="{6D7941B7-514B-49E8-92E4-D8A22EE7415D}" srcOrd="0" destOrd="0" parTransId="{496BFAF9-ED60-4338-BCF8-B02C22B4171C}" sibTransId="{512DC1E5-1B15-4501-A29D-05B79BAE5FB8}"/>
    <dgm:cxn modelId="{DC588858-4864-4801-BD0E-E0891FA4AC60}" srcId="{6D7941B7-514B-49E8-92E4-D8A22EE7415D}" destId="{E441812A-D54A-406F-A238-1B6696938262}" srcOrd="0" destOrd="0" parTransId="{9FE5968D-9FF2-4BB1-A730-725510B53478}" sibTransId="{CA29CBF7-32BC-414F-B86E-B89E35A0AD64}"/>
    <dgm:cxn modelId="{72B89978-107F-4281-8954-DADB0C959D39}" type="presOf" srcId="{9FE5968D-9FF2-4BB1-A730-725510B53478}" destId="{40119E4B-140D-4808-A92B-499F177F55C6}" srcOrd="0" destOrd="0" presId="urn:microsoft.com/office/officeart/2005/8/layout/hierarchy3"/>
    <dgm:cxn modelId="{C91482A4-D88B-4DB2-9B16-2705F63ACFA4}" type="presOf" srcId="{6D7941B7-514B-49E8-92E4-D8A22EE7415D}" destId="{9B405FA9-2B72-4411-AB32-865DC538AEA3}" srcOrd="0" destOrd="0" presId="urn:microsoft.com/office/officeart/2005/8/layout/hierarchy3"/>
    <dgm:cxn modelId="{125517D1-76FF-4AE5-BA49-FA55010A5F52}" type="presOf" srcId="{6D7941B7-514B-49E8-92E4-D8A22EE7415D}" destId="{D5D51945-2D63-4D47-AD36-F0A046D69314}" srcOrd="1" destOrd="0" presId="urn:microsoft.com/office/officeart/2005/8/layout/hierarchy3"/>
    <dgm:cxn modelId="{174A00DD-C21F-4D04-B942-C117771D71CD}" type="presOf" srcId="{E441812A-D54A-406F-A238-1B6696938262}" destId="{FDB3B8CE-53C8-4E12-9C71-B91440488EB8}" srcOrd="0" destOrd="0" presId="urn:microsoft.com/office/officeart/2005/8/layout/hierarchy3"/>
    <dgm:cxn modelId="{B57E82F1-6A8E-475C-B95A-4C0D2154E26E}" srcId="{6D7941B7-514B-49E8-92E4-D8A22EE7415D}" destId="{A67BF0D9-BDC9-43D6-B690-8AAA3EF49539}" srcOrd="2" destOrd="0" parTransId="{DA99F5D0-B8AD-4176-B0B5-37A6362A1658}" sibTransId="{3BF7A039-420E-4605-9412-3F901816FE49}"/>
    <dgm:cxn modelId="{365E67F6-4696-43A3-9BDD-EDC1A42B9634}" srcId="{6D7941B7-514B-49E8-92E4-D8A22EE7415D}" destId="{0ED4C61E-DEFC-4CDB-87D6-ED87F2C462D9}" srcOrd="1" destOrd="0" parTransId="{553F78A4-C915-4B1A-BA26-3312F0E7BB47}" sibTransId="{19E90846-A97A-4AA9-9715-62DC63E7914C}"/>
    <dgm:cxn modelId="{B2CD65F8-B38B-49B0-80D6-DCB585FED5AD}" type="presOf" srcId="{0ED4C61E-DEFC-4CDB-87D6-ED87F2C462D9}" destId="{07C25BB3-8A20-4D97-8FFB-7DE75CC98FD5}" srcOrd="0" destOrd="0" presId="urn:microsoft.com/office/officeart/2005/8/layout/hierarchy3"/>
    <dgm:cxn modelId="{CDE427F3-3C90-4D3F-9B74-AC0A6305E9B8}" type="presParOf" srcId="{98734F39-940F-4DB9-A054-D245D53CA133}" destId="{60F50A3A-2D62-4860-AB5C-E6636C9B732C}" srcOrd="0" destOrd="0" presId="urn:microsoft.com/office/officeart/2005/8/layout/hierarchy3"/>
    <dgm:cxn modelId="{31634A76-0722-463B-B441-32C06A9A160D}" type="presParOf" srcId="{60F50A3A-2D62-4860-AB5C-E6636C9B732C}" destId="{0E26E7A6-B9D2-4960-A74D-B05341D1A8FB}" srcOrd="0" destOrd="0" presId="urn:microsoft.com/office/officeart/2005/8/layout/hierarchy3"/>
    <dgm:cxn modelId="{EE28234C-CDBE-469F-9BAB-0A9D3090BA56}" type="presParOf" srcId="{0E26E7A6-B9D2-4960-A74D-B05341D1A8FB}" destId="{9B405FA9-2B72-4411-AB32-865DC538AEA3}" srcOrd="0" destOrd="0" presId="urn:microsoft.com/office/officeart/2005/8/layout/hierarchy3"/>
    <dgm:cxn modelId="{ADE3A8F1-21BC-4A79-B7CE-9CE074FE8F5D}" type="presParOf" srcId="{0E26E7A6-B9D2-4960-A74D-B05341D1A8FB}" destId="{D5D51945-2D63-4D47-AD36-F0A046D69314}" srcOrd="1" destOrd="0" presId="urn:microsoft.com/office/officeart/2005/8/layout/hierarchy3"/>
    <dgm:cxn modelId="{6B295D53-80CD-448A-A7D8-78E5AC28EBEE}" type="presParOf" srcId="{60F50A3A-2D62-4860-AB5C-E6636C9B732C}" destId="{D727EDD8-7AFD-4E62-887E-C6FAE5669323}" srcOrd="1" destOrd="0" presId="urn:microsoft.com/office/officeart/2005/8/layout/hierarchy3"/>
    <dgm:cxn modelId="{02CD38CF-080E-4DB9-901A-7CCFAF3491B6}" type="presParOf" srcId="{D727EDD8-7AFD-4E62-887E-C6FAE5669323}" destId="{40119E4B-140D-4808-A92B-499F177F55C6}" srcOrd="0" destOrd="0" presId="urn:microsoft.com/office/officeart/2005/8/layout/hierarchy3"/>
    <dgm:cxn modelId="{4135B1ED-4866-4A91-871A-CB2BBDB2B06E}" type="presParOf" srcId="{D727EDD8-7AFD-4E62-887E-C6FAE5669323}" destId="{FDB3B8CE-53C8-4E12-9C71-B91440488EB8}" srcOrd="1" destOrd="0" presId="urn:microsoft.com/office/officeart/2005/8/layout/hierarchy3"/>
    <dgm:cxn modelId="{3E43F137-C7CC-4827-9BC7-F417D49A9423}" type="presParOf" srcId="{D727EDD8-7AFD-4E62-887E-C6FAE5669323}" destId="{6987FBCD-F3E1-4520-8138-919F732C15DC}" srcOrd="2" destOrd="0" presId="urn:microsoft.com/office/officeart/2005/8/layout/hierarchy3"/>
    <dgm:cxn modelId="{2236D04B-FE4F-409B-96A4-135EFC01D8DD}" type="presParOf" srcId="{D727EDD8-7AFD-4E62-887E-C6FAE5669323}" destId="{07C25BB3-8A20-4D97-8FFB-7DE75CC98FD5}" srcOrd="3" destOrd="0" presId="urn:microsoft.com/office/officeart/2005/8/layout/hierarchy3"/>
    <dgm:cxn modelId="{9F32F6AA-5DF3-4FF9-A893-5A8D47864741}" type="presParOf" srcId="{D727EDD8-7AFD-4E62-887E-C6FAE5669323}" destId="{8B408D6F-720B-4B7E-ABA3-80B6B6A1B5F2}" srcOrd="4" destOrd="0" presId="urn:microsoft.com/office/officeart/2005/8/layout/hierarchy3"/>
    <dgm:cxn modelId="{D2C6FCD9-0071-4E26-AB4D-6B103786C125}" type="presParOf" srcId="{D727EDD8-7AFD-4E62-887E-C6FAE5669323}" destId="{B192D102-E353-4AEB-A134-6B8F01C27BB5}"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0BC2070-F069-42F6-8A08-9729A534507F}" type="doc">
      <dgm:prSet loTypeId="urn:microsoft.com/office/officeart/2005/8/layout/hProcess7" loCatId="list" qsTypeId="urn:microsoft.com/office/officeart/2005/8/quickstyle/simple1" qsCatId="simple" csTypeId="urn:microsoft.com/office/officeart/2005/8/colors/accent0_2" csCatId="mainScheme" phldr="1"/>
      <dgm:spPr/>
      <dgm:t>
        <a:bodyPr/>
        <a:lstStyle/>
        <a:p>
          <a:endParaRPr lang="es-AR"/>
        </a:p>
      </dgm:t>
    </dgm:pt>
    <dgm:pt modelId="{E441812A-D54A-406F-A238-1B6696938262}">
      <dgm:prSet/>
      <dgm:spPr/>
      <dgm:t>
        <a:bodyPr/>
        <a:lstStyle/>
        <a:p>
          <a:r>
            <a:rPr lang="es-ES" dirty="0"/>
            <a:t>Flexible</a:t>
          </a:r>
        </a:p>
      </dgm:t>
    </dgm:pt>
    <dgm:pt modelId="{9FE5968D-9FF2-4BB1-A730-725510B53478}" type="parTrans" cxnId="{DC588858-4864-4801-BD0E-E0891FA4AC60}">
      <dgm:prSet/>
      <dgm:spPr/>
      <dgm:t>
        <a:bodyPr/>
        <a:lstStyle/>
        <a:p>
          <a:endParaRPr lang="es-AR"/>
        </a:p>
      </dgm:t>
    </dgm:pt>
    <dgm:pt modelId="{CA29CBF7-32BC-414F-B86E-B89E35A0AD64}" type="sibTrans" cxnId="{DC588858-4864-4801-BD0E-E0891FA4AC60}">
      <dgm:prSet/>
      <dgm:spPr/>
      <dgm:t>
        <a:bodyPr/>
        <a:lstStyle/>
        <a:p>
          <a:endParaRPr lang="es-AR"/>
        </a:p>
      </dgm:t>
    </dgm:pt>
    <dgm:pt modelId="{A67BF0D9-BDC9-43D6-B690-8AAA3EF49539}">
      <dgm:prSet/>
      <dgm:spPr/>
      <dgm:t>
        <a:bodyPr/>
        <a:lstStyle/>
        <a:p>
          <a:r>
            <a:rPr lang="es-ES" dirty="0"/>
            <a:t>Detallado</a:t>
          </a:r>
        </a:p>
      </dgm:t>
    </dgm:pt>
    <dgm:pt modelId="{DA99F5D0-B8AD-4176-B0B5-37A6362A1658}" type="parTrans" cxnId="{B57E82F1-6A8E-475C-B95A-4C0D2154E26E}">
      <dgm:prSet/>
      <dgm:spPr/>
      <dgm:t>
        <a:bodyPr/>
        <a:lstStyle/>
        <a:p>
          <a:endParaRPr lang="es-AR"/>
        </a:p>
      </dgm:t>
    </dgm:pt>
    <dgm:pt modelId="{3BF7A039-420E-4605-9412-3F901816FE49}" type="sibTrans" cxnId="{B57E82F1-6A8E-475C-B95A-4C0D2154E26E}">
      <dgm:prSet/>
      <dgm:spPr/>
      <dgm:t>
        <a:bodyPr/>
        <a:lstStyle/>
        <a:p>
          <a:endParaRPr lang="es-AR"/>
        </a:p>
      </dgm:t>
    </dgm:pt>
    <dgm:pt modelId="{6D7941B7-514B-49E8-92E4-D8A22EE7415D}">
      <dgm:prSet/>
      <dgm:spPr/>
      <dgm:t>
        <a:bodyPr/>
        <a:lstStyle/>
        <a:p>
          <a:r>
            <a:rPr lang="es-ES" dirty="0"/>
            <a:t>XES</a:t>
          </a:r>
        </a:p>
      </dgm:t>
    </dgm:pt>
    <dgm:pt modelId="{496BFAF9-ED60-4338-BCF8-B02C22B4171C}" type="parTrans" cxnId="{DD59AA57-17DB-45CE-99E5-70BE2F1E2F89}">
      <dgm:prSet/>
      <dgm:spPr/>
      <dgm:t>
        <a:bodyPr/>
        <a:lstStyle/>
        <a:p>
          <a:endParaRPr lang="es-AR"/>
        </a:p>
      </dgm:t>
    </dgm:pt>
    <dgm:pt modelId="{512DC1E5-1B15-4501-A29D-05B79BAE5FB8}" type="sibTrans" cxnId="{DD59AA57-17DB-45CE-99E5-70BE2F1E2F89}">
      <dgm:prSet/>
      <dgm:spPr/>
      <dgm:t>
        <a:bodyPr/>
        <a:lstStyle/>
        <a:p>
          <a:endParaRPr lang="es-AR"/>
        </a:p>
      </dgm:t>
    </dgm:pt>
    <dgm:pt modelId="{0ED4C61E-DEFC-4CDB-87D6-ED87F2C462D9}">
      <dgm:prSet/>
      <dgm:spPr/>
      <dgm:t>
        <a:bodyPr/>
        <a:lstStyle/>
        <a:p>
          <a:r>
            <a:rPr lang="es-ES" dirty="0"/>
            <a:t>Compatible</a:t>
          </a:r>
        </a:p>
      </dgm:t>
    </dgm:pt>
    <dgm:pt modelId="{553F78A4-C915-4B1A-BA26-3312F0E7BB47}" type="parTrans" cxnId="{365E67F6-4696-43A3-9BDD-EDC1A42B9634}">
      <dgm:prSet/>
      <dgm:spPr/>
      <dgm:t>
        <a:bodyPr/>
        <a:lstStyle/>
        <a:p>
          <a:endParaRPr lang="es-AR"/>
        </a:p>
      </dgm:t>
    </dgm:pt>
    <dgm:pt modelId="{19E90846-A97A-4AA9-9715-62DC63E7914C}" type="sibTrans" cxnId="{365E67F6-4696-43A3-9BDD-EDC1A42B9634}">
      <dgm:prSet/>
      <dgm:spPr/>
      <dgm:t>
        <a:bodyPr/>
        <a:lstStyle/>
        <a:p>
          <a:endParaRPr lang="es-AR"/>
        </a:p>
      </dgm:t>
    </dgm:pt>
    <dgm:pt modelId="{3C770DC9-97FC-40C1-8029-50902A95F117}">
      <dgm:prSet/>
      <dgm:spPr/>
      <dgm:t>
        <a:bodyPr/>
        <a:lstStyle/>
        <a:p>
          <a:r>
            <a:rPr lang="es-ES" dirty="0"/>
            <a:t>Facilidad de uso</a:t>
          </a:r>
        </a:p>
      </dgm:t>
    </dgm:pt>
    <dgm:pt modelId="{818E90B1-FD44-423C-9C19-2483B89CEA77}" type="parTrans" cxnId="{4629822B-10CE-496C-AFB3-9B6847F6EB13}">
      <dgm:prSet/>
      <dgm:spPr/>
      <dgm:t>
        <a:bodyPr/>
        <a:lstStyle/>
        <a:p>
          <a:endParaRPr lang="es-AR"/>
        </a:p>
      </dgm:t>
    </dgm:pt>
    <dgm:pt modelId="{601DAC3F-2ACD-44E9-ABC5-C399191EFC74}" type="sibTrans" cxnId="{4629822B-10CE-496C-AFB3-9B6847F6EB13}">
      <dgm:prSet/>
      <dgm:spPr/>
      <dgm:t>
        <a:bodyPr/>
        <a:lstStyle/>
        <a:p>
          <a:endParaRPr lang="es-AR"/>
        </a:p>
      </dgm:t>
    </dgm:pt>
    <dgm:pt modelId="{E49E7922-9B4B-4DB8-B265-18F4AA1805FE}">
      <dgm:prSet/>
      <dgm:spPr/>
      <dgm:t>
        <a:bodyPr/>
        <a:lstStyle/>
        <a:p>
          <a:r>
            <a:rPr lang="es-ES" dirty="0"/>
            <a:t>Aplicable</a:t>
          </a:r>
        </a:p>
      </dgm:t>
    </dgm:pt>
    <dgm:pt modelId="{613C686E-4438-48B5-9482-91EF9C9D7DA4}" type="parTrans" cxnId="{3016A909-5E0D-4062-B1D4-7FBDDE6B6C1B}">
      <dgm:prSet/>
      <dgm:spPr/>
      <dgm:t>
        <a:bodyPr/>
        <a:lstStyle/>
        <a:p>
          <a:endParaRPr lang="es-AR"/>
        </a:p>
      </dgm:t>
    </dgm:pt>
    <dgm:pt modelId="{C2D3E9B4-755D-45F5-9E02-2DAB03CD6FFE}" type="sibTrans" cxnId="{3016A909-5E0D-4062-B1D4-7FBDDE6B6C1B}">
      <dgm:prSet/>
      <dgm:spPr/>
      <dgm:t>
        <a:bodyPr/>
        <a:lstStyle/>
        <a:p>
          <a:endParaRPr lang="es-AR"/>
        </a:p>
      </dgm:t>
    </dgm:pt>
    <dgm:pt modelId="{B3E5246D-549F-4330-A240-9E4E04817549}" type="pres">
      <dgm:prSet presAssocID="{D0BC2070-F069-42F6-8A08-9729A534507F}" presName="Name0" presStyleCnt="0">
        <dgm:presLayoutVars>
          <dgm:dir/>
          <dgm:animLvl val="lvl"/>
          <dgm:resizeHandles val="exact"/>
        </dgm:presLayoutVars>
      </dgm:prSet>
      <dgm:spPr/>
    </dgm:pt>
    <dgm:pt modelId="{A93AF51C-341F-4F11-9E2E-5DCD1ABA5FDF}" type="pres">
      <dgm:prSet presAssocID="{6D7941B7-514B-49E8-92E4-D8A22EE7415D}" presName="compositeNode" presStyleCnt="0">
        <dgm:presLayoutVars>
          <dgm:bulletEnabled val="1"/>
        </dgm:presLayoutVars>
      </dgm:prSet>
      <dgm:spPr/>
    </dgm:pt>
    <dgm:pt modelId="{72128E3F-9A1F-46B4-B07A-C2E838AD505C}" type="pres">
      <dgm:prSet presAssocID="{6D7941B7-514B-49E8-92E4-D8A22EE7415D}" presName="bgRect" presStyleLbl="node1" presStyleIdx="0" presStyleCnt="1" custLinFactNeighborX="-7308" custLinFactNeighborY="-1214"/>
      <dgm:spPr/>
    </dgm:pt>
    <dgm:pt modelId="{54B53D65-7E67-41ED-9793-1F2A549A7525}" type="pres">
      <dgm:prSet presAssocID="{6D7941B7-514B-49E8-92E4-D8A22EE7415D}" presName="parentNode" presStyleLbl="node1" presStyleIdx="0" presStyleCnt="1">
        <dgm:presLayoutVars>
          <dgm:chMax val="0"/>
          <dgm:bulletEnabled val="1"/>
        </dgm:presLayoutVars>
      </dgm:prSet>
      <dgm:spPr/>
    </dgm:pt>
    <dgm:pt modelId="{D8A29003-0172-4103-B19A-DCD58398B7D1}" type="pres">
      <dgm:prSet presAssocID="{6D7941B7-514B-49E8-92E4-D8A22EE7415D}" presName="childNode" presStyleLbl="node1" presStyleIdx="0" presStyleCnt="1">
        <dgm:presLayoutVars>
          <dgm:bulletEnabled val="1"/>
        </dgm:presLayoutVars>
      </dgm:prSet>
      <dgm:spPr/>
    </dgm:pt>
  </dgm:ptLst>
  <dgm:cxnLst>
    <dgm:cxn modelId="{3016A909-5E0D-4062-B1D4-7FBDDE6B6C1B}" srcId="{6D7941B7-514B-49E8-92E4-D8A22EE7415D}" destId="{E49E7922-9B4B-4DB8-B265-18F4AA1805FE}" srcOrd="4" destOrd="0" parTransId="{613C686E-4438-48B5-9482-91EF9C9D7DA4}" sibTransId="{C2D3E9B4-755D-45F5-9E02-2DAB03CD6FFE}"/>
    <dgm:cxn modelId="{086F9118-3EC0-40C4-A8F8-97DEAEE9D35F}" type="presOf" srcId="{D0BC2070-F069-42F6-8A08-9729A534507F}" destId="{B3E5246D-549F-4330-A240-9E4E04817549}" srcOrd="0" destOrd="0" presId="urn:microsoft.com/office/officeart/2005/8/layout/hProcess7"/>
    <dgm:cxn modelId="{4629822B-10CE-496C-AFB3-9B6847F6EB13}" srcId="{6D7941B7-514B-49E8-92E4-D8A22EE7415D}" destId="{3C770DC9-97FC-40C1-8029-50902A95F117}" srcOrd="3" destOrd="0" parTransId="{818E90B1-FD44-423C-9C19-2483B89CEA77}" sibTransId="{601DAC3F-2ACD-44E9-ABC5-C399191EFC74}"/>
    <dgm:cxn modelId="{EFBB362D-3D78-49DD-AB38-08333A55AAD4}" type="presOf" srcId="{6D7941B7-514B-49E8-92E4-D8A22EE7415D}" destId="{72128E3F-9A1F-46B4-B07A-C2E838AD505C}" srcOrd="0" destOrd="0" presId="urn:microsoft.com/office/officeart/2005/8/layout/hProcess7"/>
    <dgm:cxn modelId="{20ECFF71-9AA9-420B-8026-2FB398FAC8B4}" type="presOf" srcId="{3C770DC9-97FC-40C1-8029-50902A95F117}" destId="{D8A29003-0172-4103-B19A-DCD58398B7D1}" srcOrd="0" destOrd="3" presId="urn:microsoft.com/office/officeart/2005/8/layout/hProcess7"/>
    <dgm:cxn modelId="{AC7DF373-BCAA-4600-80E1-C620020211AA}" type="presOf" srcId="{E441812A-D54A-406F-A238-1B6696938262}" destId="{D8A29003-0172-4103-B19A-DCD58398B7D1}" srcOrd="0" destOrd="0" presId="urn:microsoft.com/office/officeart/2005/8/layout/hProcess7"/>
    <dgm:cxn modelId="{DD59AA57-17DB-45CE-99E5-70BE2F1E2F89}" srcId="{D0BC2070-F069-42F6-8A08-9729A534507F}" destId="{6D7941B7-514B-49E8-92E4-D8A22EE7415D}" srcOrd="0" destOrd="0" parTransId="{496BFAF9-ED60-4338-BCF8-B02C22B4171C}" sibTransId="{512DC1E5-1B15-4501-A29D-05B79BAE5FB8}"/>
    <dgm:cxn modelId="{DC588858-4864-4801-BD0E-E0891FA4AC60}" srcId="{6D7941B7-514B-49E8-92E4-D8A22EE7415D}" destId="{E441812A-D54A-406F-A238-1B6696938262}" srcOrd="0" destOrd="0" parTransId="{9FE5968D-9FF2-4BB1-A730-725510B53478}" sibTransId="{CA29CBF7-32BC-414F-B86E-B89E35A0AD64}"/>
    <dgm:cxn modelId="{744ADD96-3FD7-44A4-92F6-DFF04806367F}" type="presOf" srcId="{6D7941B7-514B-49E8-92E4-D8A22EE7415D}" destId="{54B53D65-7E67-41ED-9793-1F2A549A7525}" srcOrd="1" destOrd="0" presId="urn:microsoft.com/office/officeart/2005/8/layout/hProcess7"/>
    <dgm:cxn modelId="{AD9E399F-E562-4694-BA0A-7D4C35E6990B}" type="presOf" srcId="{A67BF0D9-BDC9-43D6-B690-8AAA3EF49539}" destId="{D8A29003-0172-4103-B19A-DCD58398B7D1}" srcOrd="0" destOrd="2" presId="urn:microsoft.com/office/officeart/2005/8/layout/hProcess7"/>
    <dgm:cxn modelId="{423102A7-6A4E-4BEE-80FE-F48D1508DA8F}" type="presOf" srcId="{E49E7922-9B4B-4DB8-B265-18F4AA1805FE}" destId="{D8A29003-0172-4103-B19A-DCD58398B7D1}" srcOrd="0" destOrd="4" presId="urn:microsoft.com/office/officeart/2005/8/layout/hProcess7"/>
    <dgm:cxn modelId="{63E2A9C6-E459-4B63-92D2-67C47AA2EA8D}" type="presOf" srcId="{0ED4C61E-DEFC-4CDB-87D6-ED87F2C462D9}" destId="{D8A29003-0172-4103-B19A-DCD58398B7D1}" srcOrd="0" destOrd="1" presId="urn:microsoft.com/office/officeart/2005/8/layout/hProcess7"/>
    <dgm:cxn modelId="{B57E82F1-6A8E-475C-B95A-4C0D2154E26E}" srcId="{6D7941B7-514B-49E8-92E4-D8A22EE7415D}" destId="{A67BF0D9-BDC9-43D6-B690-8AAA3EF49539}" srcOrd="2" destOrd="0" parTransId="{DA99F5D0-B8AD-4176-B0B5-37A6362A1658}" sibTransId="{3BF7A039-420E-4605-9412-3F901816FE49}"/>
    <dgm:cxn modelId="{365E67F6-4696-43A3-9BDD-EDC1A42B9634}" srcId="{6D7941B7-514B-49E8-92E4-D8A22EE7415D}" destId="{0ED4C61E-DEFC-4CDB-87D6-ED87F2C462D9}" srcOrd="1" destOrd="0" parTransId="{553F78A4-C915-4B1A-BA26-3312F0E7BB47}" sibTransId="{19E90846-A97A-4AA9-9715-62DC63E7914C}"/>
    <dgm:cxn modelId="{28826ADD-A393-4A4F-9904-366C15B8540D}" type="presParOf" srcId="{B3E5246D-549F-4330-A240-9E4E04817549}" destId="{A93AF51C-341F-4F11-9E2E-5DCD1ABA5FDF}" srcOrd="0" destOrd="0" presId="urn:microsoft.com/office/officeart/2005/8/layout/hProcess7"/>
    <dgm:cxn modelId="{615C49A9-99F1-4443-9DF4-5106B01E7510}" type="presParOf" srcId="{A93AF51C-341F-4F11-9E2E-5DCD1ABA5FDF}" destId="{72128E3F-9A1F-46B4-B07A-C2E838AD505C}" srcOrd="0" destOrd="0" presId="urn:microsoft.com/office/officeart/2005/8/layout/hProcess7"/>
    <dgm:cxn modelId="{772F4070-0436-4953-AF42-6757486FA85E}" type="presParOf" srcId="{A93AF51C-341F-4F11-9E2E-5DCD1ABA5FDF}" destId="{54B53D65-7E67-41ED-9793-1F2A549A7525}" srcOrd="1" destOrd="0" presId="urn:microsoft.com/office/officeart/2005/8/layout/hProcess7"/>
    <dgm:cxn modelId="{B7750161-76CB-4868-B732-71EDCD2C5681}" type="presParOf" srcId="{A93AF51C-341F-4F11-9E2E-5DCD1ABA5FDF}" destId="{D8A29003-0172-4103-B19A-DCD58398B7D1}"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0BC2070-F069-42F6-8A08-9729A534507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AR"/>
        </a:p>
      </dgm:t>
    </dgm:pt>
    <dgm:pt modelId="{E441812A-D54A-406F-A238-1B6696938262}">
      <dgm:prSet/>
      <dgm:spPr/>
      <dgm:t>
        <a:bodyPr/>
        <a:lstStyle/>
        <a:p>
          <a:r>
            <a:rPr lang="es-ES" dirty="0">
              <a:solidFill>
                <a:srgbClr val="00B050"/>
              </a:solidFill>
            </a:rPr>
            <a:t>Simple y rápido, no requiere una gran cantidad de computo</a:t>
          </a:r>
        </a:p>
      </dgm:t>
    </dgm:pt>
    <dgm:pt modelId="{9FE5968D-9FF2-4BB1-A730-725510B53478}" type="parTrans" cxnId="{DC588858-4864-4801-BD0E-E0891FA4AC60}">
      <dgm:prSet/>
      <dgm:spPr/>
      <dgm:t>
        <a:bodyPr/>
        <a:lstStyle/>
        <a:p>
          <a:endParaRPr lang="es-AR"/>
        </a:p>
      </dgm:t>
    </dgm:pt>
    <dgm:pt modelId="{CA29CBF7-32BC-414F-B86E-B89E35A0AD64}" type="sibTrans" cxnId="{DC588858-4864-4801-BD0E-E0891FA4AC60}">
      <dgm:prSet/>
      <dgm:spPr/>
      <dgm:t>
        <a:bodyPr/>
        <a:lstStyle/>
        <a:p>
          <a:endParaRPr lang="es-AR"/>
        </a:p>
      </dgm:t>
    </dgm:pt>
    <dgm:pt modelId="{EC023518-F021-43E5-A6BA-1951CD323BC6}">
      <dgm:prSet/>
      <dgm:spPr/>
      <dgm:t>
        <a:bodyPr/>
        <a:lstStyle/>
        <a:p>
          <a:r>
            <a:rPr lang="es-ES" b="1" i="0" dirty="0" err="1"/>
            <a:t>Heuristic</a:t>
          </a:r>
          <a:r>
            <a:rPr lang="es-ES" b="1" i="0" dirty="0"/>
            <a:t> </a:t>
          </a:r>
          <a:r>
            <a:rPr lang="es-ES" b="1" i="0" dirty="0" err="1"/>
            <a:t>Miner</a:t>
          </a:r>
          <a:endParaRPr lang="es-ES" dirty="0"/>
        </a:p>
      </dgm:t>
    </dgm:pt>
    <dgm:pt modelId="{2192F624-B8C0-486A-B58A-AB3FB6B9E5A7}" type="parTrans" cxnId="{C1BCA38F-9290-4539-8DB6-EF8305C64192}">
      <dgm:prSet/>
      <dgm:spPr/>
      <dgm:t>
        <a:bodyPr/>
        <a:lstStyle/>
        <a:p>
          <a:endParaRPr lang="es-AR"/>
        </a:p>
      </dgm:t>
    </dgm:pt>
    <dgm:pt modelId="{5F8B4A20-73D7-43BE-BE48-34D9D1D6B99A}" type="sibTrans" cxnId="{C1BCA38F-9290-4539-8DB6-EF8305C64192}">
      <dgm:prSet/>
      <dgm:spPr/>
      <dgm:t>
        <a:bodyPr/>
        <a:lstStyle/>
        <a:p>
          <a:endParaRPr lang="es-AR"/>
        </a:p>
      </dgm:t>
    </dgm:pt>
    <dgm:pt modelId="{8ECA9CC2-EA37-4179-9307-29B24A23C2F0}">
      <dgm:prSet/>
      <dgm:spPr/>
      <dgm:t>
        <a:bodyPr/>
        <a:lstStyle/>
        <a:p>
          <a:endParaRPr lang="es-ES" dirty="0"/>
        </a:p>
      </dgm:t>
    </dgm:pt>
    <dgm:pt modelId="{DC64E74C-D5D8-424E-B9C7-5C6F154B2717}" type="parTrans" cxnId="{CA5A338E-C230-49EA-B2D6-D320D96C4B59}">
      <dgm:prSet/>
      <dgm:spPr/>
      <dgm:t>
        <a:bodyPr/>
        <a:lstStyle/>
        <a:p>
          <a:endParaRPr lang="es-AR"/>
        </a:p>
      </dgm:t>
    </dgm:pt>
    <dgm:pt modelId="{B6491419-B227-44C6-B6E0-E6B42D590CF3}" type="sibTrans" cxnId="{CA5A338E-C230-49EA-B2D6-D320D96C4B59}">
      <dgm:prSet/>
      <dgm:spPr/>
      <dgm:t>
        <a:bodyPr/>
        <a:lstStyle/>
        <a:p>
          <a:endParaRPr lang="es-AR"/>
        </a:p>
      </dgm:t>
    </dgm:pt>
    <dgm:pt modelId="{0DF8CB02-5DD8-4880-B05D-41484A8ED5A3}">
      <dgm:prSet/>
      <dgm:spPr/>
      <dgm:t>
        <a:bodyPr/>
        <a:lstStyle/>
        <a:p>
          <a:r>
            <a:rPr lang="es-ES" dirty="0">
              <a:solidFill>
                <a:srgbClr val="00B050"/>
              </a:solidFill>
            </a:rPr>
            <a:t>Soporta cierta incertidumbre en los datos</a:t>
          </a:r>
        </a:p>
      </dgm:t>
    </dgm:pt>
    <dgm:pt modelId="{34ED15F0-B4AE-460B-9CA8-B980AF722890}" type="parTrans" cxnId="{00CB7F81-9B69-43A0-BA7E-8344E0125D54}">
      <dgm:prSet/>
      <dgm:spPr/>
      <dgm:t>
        <a:bodyPr/>
        <a:lstStyle/>
        <a:p>
          <a:endParaRPr lang="es-AR"/>
        </a:p>
      </dgm:t>
    </dgm:pt>
    <dgm:pt modelId="{4603639D-3B06-443F-BEC4-48E937DFD5FB}" type="sibTrans" cxnId="{00CB7F81-9B69-43A0-BA7E-8344E0125D54}">
      <dgm:prSet/>
      <dgm:spPr/>
      <dgm:t>
        <a:bodyPr/>
        <a:lstStyle/>
        <a:p>
          <a:endParaRPr lang="es-AR"/>
        </a:p>
      </dgm:t>
    </dgm:pt>
    <dgm:pt modelId="{85D01B4C-404F-49A0-9C1F-0D941DE48525}">
      <dgm:prSet/>
      <dgm:spPr/>
      <dgm:t>
        <a:bodyPr/>
        <a:lstStyle/>
        <a:p>
          <a:r>
            <a:rPr lang="es-ES" b="1" i="0" dirty="0" err="1"/>
            <a:t>Fussy</a:t>
          </a:r>
          <a:r>
            <a:rPr lang="es-ES" b="1" i="0" dirty="0"/>
            <a:t> </a:t>
          </a:r>
          <a:r>
            <a:rPr lang="es-ES" b="1" i="0" dirty="0" err="1"/>
            <a:t>Miner</a:t>
          </a:r>
          <a:endParaRPr lang="es-ES" dirty="0"/>
        </a:p>
      </dgm:t>
    </dgm:pt>
    <dgm:pt modelId="{DD67B50C-0E52-42C4-90FD-0D59D9C88BC3}" type="parTrans" cxnId="{3EE7E00C-AA30-4F5B-A61B-BF4FBD58CA0F}">
      <dgm:prSet/>
      <dgm:spPr/>
      <dgm:t>
        <a:bodyPr/>
        <a:lstStyle/>
        <a:p>
          <a:endParaRPr lang="es-AR"/>
        </a:p>
      </dgm:t>
    </dgm:pt>
    <dgm:pt modelId="{57B73906-ACCB-42C1-A8EC-CBA83EA79845}" type="sibTrans" cxnId="{3EE7E00C-AA30-4F5B-A61B-BF4FBD58CA0F}">
      <dgm:prSet/>
      <dgm:spPr/>
      <dgm:t>
        <a:bodyPr/>
        <a:lstStyle/>
        <a:p>
          <a:endParaRPr lang="es-AR"/>
        </a:p>
      </dgm:t>
    </dgm:pt>
    <dgm:pt modelId="{843C049F-A519-45C7-8F08-A2F0F4EC6D6C}">
      <dgm:prSet/>
      <dgm:spPr/>
      <dgm:t>
        <a:bodyPr/>
        <a:lstStyle/>
        <a:p>
          <a:r>
            <a:rPr lang="es-ES" dirty="0">
              <a:solidFill>
                <a:srgbClr val="00B050"/>
              </a:solidFill>
            </a:rPr>
            <a:t>Soporta bucles y procesos complejos</a:t>
          </a:r>
        </a:p>
      </dgm:t>
    </dgm:pt>
    <dgm:pt modelId="{AAD6BACB-9438-47E5-A6F6-2D1A2E493BEA}" type="parTrans" cxnId="{70D07B8B-3F38-4571-B502-62A3E357948C}">
      <dgm:prSet/>
      <dgm:spPr/>
      <dgm:t>
        <a:bodyPr/>
        <a:lstStyle/>
        <a:p>
          <a:endParaRPr lang="es-AR"/>
        </a:p>
      </dgm:t>
    </dgm:pt>
    <dgm:pt modelId="{17A67CC3-D5E9-4D5F-A4DE-89EFBDAD3E6D}" type="sibTrans" cxnId="{70D07B8B-3F38-4571-B502-62A3E357948C}">
      <dgm:prSet/>
      <dgm:spPr/>
      <dgm:t>
        <a:bodyPr/>
        <a:lstStyle/>
        <a:p>
          <a:endParaRPr lang="es-AR"/>
        </a:p>
      </dgm:t>
    </dgm:pt>
    <dgm:pt modelId="{BA5B97EB-DBF9-4644-A168-DAD83874C45B}">
      <dgm:prSet/>
      <dgm:spPr/>
      <dgm:t>
        <a:bodyPr/>
        <a:lstStyle/>
        <a:p>
          <a:r>
            <a:rPr lang="es-ES" dirty="0"/>
            <a:t>Alpha / Alpha+</a:t>
          </a:r>
        </a:p>
      </dgm:t>
    </dgm:pt>
    <dgm:pt modelId="{2B46E0E5-7980-4C95-BC29-D6468E2371DD}" type="parTrans" cxnId="{C083EC64-453A-4055-BE5C-D3EA3357434D}">
      <dgm:prSet/>
      <dgm:spPr/>
      <dgm:t>
        <a:bodyPr/>
        <a:lstStyle/>
        <a:p>
          <a:endParaRPr lang="es-AR"/>
        </a:p>
      </dgm:t>
    </dgm:pt>
    <dgm:pt modelId="{2C429560-1626-4D94-82DB-5276C48E66BB}" type="sibTrans" cxnId="{C083EC64-453A-4055-BE5C-D3EA3357434D}">
      <dgm:prSet/>
      <dgm:spPr/>
      <dgm:t>
        <a:bodyPr/>
        <a:lstStyle/>
        <a:p>
          <a:endParaRPr lang="es-AR"/>
        </a:p>
      </dgm:t>
    </dgm:pt>
    <dgm:pt modelId="{D71EBC99-1948-41D1-97D5-62F780E48613}">
      <dgm:prSet/>
      <dgm:spPr/>
      <dgm:t>
        <a:bodyPr/>
        <a:lstStyle/>
        <a:p>
          <a:r>
            <a:rPr lang="es-ES" dirty="0">
              <a:solidFill>
                <a:srgbClr val="00B050"/>
              </a:solidFill>
            </a:rPr>
            <a:t>Eficiente para encontrar todas las rutas posibles en un proceso</a:t>
          </a:r>
        </a:p>
      </dgm:t>
    </dgm:pt>
    <dgm:pt modelId="{9803AFFD-6152-4C4D-AC23-17D99EB72245}" type="parTrans" cxnId="{D07BBF6F-2A52-4175-BDF8-D1FA412C1EF3}">
      <dgm:prSet/>
      <dgm:spPr/>
      <dgm:t>
        <a:bodyPr/>
        <a:lstStyle/>
        <a:p>
          <a:endParaRPr lang="es-AR"/>
        </a:p>
      </dgm:t>
    </dgm:pt>
    <dgm:pt modelId="{508E9898-9B19-44D1-AED3-A8AA6E9A4319}" type="sibTrans" cxnId="{D07BBF6F-2A52-4175-BDF8-D1FA412C1EF3}">
      <dgm:prSet/>
      <dgm:spPr/>
      <dgm:t>
        <a:bodyPr/>
        <a:lstStyle/>
        <a:p>
          <a:endParaRPr lang="es-AR"/>
        </a:p>
      </dgm:t>
    </dgm:pt>
    <dgm:pt modelId="{934D991B-24C5-4477-8881-A2496A4E7DC2}">
      <dgm:prSet/>
      <dgm:spPr/>
      <dgm:t>
        <a:bodyPr/>
        <a:lstStyle/>
        <a:p>
          <a:r>
            <a:rPr lang="es-ES" dirty="0">
              <a:solidFill>
                <a:srgbClr val="FF0000"/>
              </a:solidFill>
            </a:rPr>
            <a:t>Solo puede descubrir procesos secuenciales</a:t>
          </a:r>
        </a:p>
      </dgm:t>
    </dgm:pt>
    <dgm:pt modelId="{E10AAB8D-A915-4D11-8B8B-9D6F729F18B9}" type="parTrans" cxnId="{5C5B61CA-8718-4671-9D22-8934F3AF8F69}">
      <dgm:prSet/>
      <dgm:spPr/>
      <dgm:t>
        <a:bodyPr/>
        <a:lstStyle/>
        <a:p>
          <a:endParaRPr lang="es-AR"/>
        </a:p>
      </dgm:t>
    </dgm:pt>
    <dgm:pt modelId="{8F05E0F1-FBE0-4066-B5E2-B428E1AACC4D}" type="sibTrans" cxnId="{5C5B61CA-8718-4671-9D22-8934F3AF8F69}">
      <dgm:prSet/>
      <dgm:spPr/>
      <dgm:t>
        <a:bodyPr/>
        <a:lstStyle/>
        <a:p>
          <a:endParaRPr lang="es-AR"/>
        </a:p>
      </dgm:t>
    </dgm:pt>
    <dgm:pt modelId="{5EC1395E-1922-4C28-8243-3B8E22511F37}">
      <dgm:prSet/>
      <dgm:spPr/>
      <dgm:t>
        <a:bodyPr/>
        <a:lstStyle/>
        <a:p>
          <a:r>
            <a:rPr lang="es-ES" dirty="0">
              <a:solidFill>
                <a:srgbClr val="00B050"/>
              </a:solidFill>
            </a:rPr>
            <a:t>Útil cuando la precisión exacta no es crítica</a:t>
          </a:r>
        </a:p>
      </dgm:t>
    </dgm:pt>
    <dgm:pt modelId="{25ECABA8-E44F-4441-924E-B59570AA5A76}" type="parTrans" cxnId="{40CDB06E-C432-4595-8566-AB850C80E763}">
      <dgm:prSet/>
      <dgm:spPr/>
      <dgm:t>
        <a:bodyPr/>
        <a:lstStyle/>
        <a:p>
          <a:endParaRPr lang="es-AR"/>
        </a:p>
      </dgm:t>
    </dgm:pt>
    <dgm:pt modelId="{2F684F8A-B11C-42F3-956B-79380BA54FCE}" type="sibTrans" cxnId="{40CDB06E-C432-4595-8566-AB850C80E763}">
      <dgm:prSet/>
      <dgm:spPr/>
      <dgm:t>
        <a:bodyPr/>
        <a:lstStyle/>
        <a:p>
          <a:endParaRPr lang="es-AR"/>
        </a:p>
      </dgm:t>
    </dgm:pt>
    <dgm:pt modelId="{3E2BB366-D9B1-47AE-8924-1EB12CCF29BD}">
      <dgm:prSet/>
      <dgm:spPr/>
      <dgm:t>
        <a:bodyPr/>
        <a:lstStyle/>
        <a:p>
          <a:r>
            <a:rPr lang="es-ES" dirty="0">
              <a:solidFill>
                <a:srgbClr val="FF0000"/>
              </a:solidFill>
            </a:rPr>
            <a:t>Puede ser difícil de entender debido a la utilización de lógica difusa</a:t>
          </a:r>
        </a:p>
      </dgm:t>
    </dgm:pt>
    <dgm:pt modelId="{B8758E72-431D-4B8F-AA0C-9DF13553DE6A}" type="parTrans" cxnId="{85928BBF-7C55-4309-9DCC-D5112754DF34}">
      <dgm:prSet/>
      <dgm:spPr/>
      <dgm:t>
        <a:bodyPr/>
        <a:lstStyle/>
        <a:p>
          <a:endParaRPr lang="es-AR"/>
        </a:p>
      </dgm:t>
    </dgm:pt>
    <dgm:pt modelId="{060189EE-64ED-4D9E-92C2-4C51ED0E47F7}" type="sibTrans" cxnId="{85928BBF-7C55-4309-9DCC-D5112754DF34}">
      <dgm:prSet/>
      <dgm:spPr/>
      <dgm:t>
        <a:bodyPr/>
        <a:lstStyle/>
        <a:p>
          <a:endParaRPr lang="es-AR"/>
        </a:p>
      </dgm:t>
    </dgm:pt>
    <dgm:pt modelId="{B7029160-54FC-4F7E-8CA5-7CFDB32B40B4}">
      <dgm:prSet/>
      <dgm:spPr/>
      <dgm:t>
        <a:bodyPr/>
        <a:lstStyle/>
        <a:p>
          <a:r>
            <a:rPr lang="es-ES" dirty="0">
              <a:solidFill>
                <a:srgbClr val="00B050"/>
              </a:solidFill>
            </a:rPr>
            <a:t>Tolerante al ruido </a:t>
          </a:r>
        </a:p>
      </dgm:t>
    </dgm:pt>
    <dgm:pt modelId="{5D9C0819-C53F-4602-AED4-0D30A5665662}" type="parTrans" cxnId="{D55346AF-F7CF-4E28-B771-F69054E35210}">
      <dgm:prSet/>
      <dgm:spPr/>
      <dgm:t>
        <a:bodyPr/>
        <a:lstStyle/>
        <a:p>
          <a:endParaRPr lang="es-AR"/>
        </a:p>
      </dgm:t>
    </dgm:pt>
    <dgm:pt modelId="{61429592-5E47-4AE9-A369-418E54FF6BE4}" type="sibTrans" cxnId="{D55346AF-F7CF-4E28-B771-F69054E35210}">
      <dgm:prSet/>
      <dgm:spPr/>
      <dgm:t>
        <a:bodyPr/>
        <a:lstStyle/>
        <a:p>
          <a:endParaRPr lang="es-AR"/>
        </a:p>
      </dgm:t>
    </dgm:pt>
    <dgm:pt modelId="{E2E1C864-C156-4521-A6E8-A01569E8B856}">
      <dgm:prSet/>
      <dgm:spPr/>
      <dgm:t>
        <a:bodyPr/>
        <a:lstStyle/>
        <a:p>
          <a:r>
            <a:rPr lang="es-ES" dirty="0">
              <a:solidFill>
                <a:srgbClr val="FF0000"/>
              </a:solidFill>
            </a:rPr>
            <a:t>No es tan preciso como otros modelos</a:t>
          </a:r>
        </a:p>
      </dgm:t>
    </dgm:pt>
    <dgm:pt modelId="{CEC96BE1-7AE7-414B-A6C6-00C587E28E96}" type="parTrans" cxnId="{CBED2135-98F1-4C50-BAC6-FB61D4092CA8}">
      <dgm:prSet/>
      <dgm:spPr/>
      <dgm:t>
        <a:bodyPr/>
        <a:lstStyle/>
        <a:p>
          <a:endParaRPr lang="es-AR"/>
        </a:p>
      </dgm:t>
    </dgm:pt>
    <dgm:pt modelId="{A0B4201B-1A1A-4422-AA05-BEFA67C593DA}" type="sibTrans" cxnId="{CBED2135-98F1-4C50-BAC6-FB61D4092CA8}">
      <dgm:prSet/>
      <dgm:spPr/>
      <dgm:t>
        <a:bodyPr/>
        <a:lstStyle/>
        <a:p>
          <a:endParaRPr lang="es-AR"/>
        </a:p>
      </dgm:t>
    </dgm:pt>
    <dgm:pt modelId="{C5F7D219-673C-4934-80EE-922FD9621BC7}">
      <dgm:prSet/>
      <dgm:spPr/>
      <dgm:t>
        <a:bodyPr/>
        <a:lstStyle/>
        <a:p>
          <a:r>
            <a:rPr lang="es-ES" dirty="0">
              <a:solidFill>
                <a:srgbClr val="FF0000"/>
              </a:solidFill>
            </a:rPr>
            <a:t>No funciona correctamente con procesos complejos o con muchos bucles</a:t>
          </a:r>
        </a:p>
      </dgm:t>
    </dgm:pt>
    <dgm:pt modelId="{F471DA89-392B-43E6-A73D-4D52C9E52282}" type="parTrans" cxnId="{859E15CB-B1C1-47CE-818C-45813609B883}">
      <dgm:prSet/>
      <dgm:spPr/>
      <dgm:t>
        <a:bodyPr/>
        <a:lstStyle/>
        <a:p>
          <a:endParaRPr lang="es-AR"/>
        </a:p>
      </dgm:t>
    </dgm:pt>
    <dgm:pt modelId="{684EA5EC-7C4C-4356-9678-66BC78345A91}" type="sibTrans" cxnId="{859E15CB-B1C1-47CE-818C-45813609B883}">
      <dgm:prSet/>
      <dgm:spPr/>
      <dgm:t>
        <a:bodyPr/>
        <a:lstStyle/>
        <a:p>
          <a:endParaRPr lang="es-AR"/>
        </a:p>
      </dgm:t>
    </dgm:pt>
    <dgm:pt modelId="{3C204581-C5AE-4822-BDCD-69D993797EC4}">
      <dgm:prSet/>
      <dgm:spPr/>
      <dgm:t>
        <a:bodyPr/>
        <a:lstStyle/>
        <a:p>
          <a:r>
            <a:rPr lang="es-ES" dirty="0">
              <a:solidFill>
                <a:srgbClr val="FF0000"/>
              </a:solidFill>
            </a:rPr>
            <a:t>Muy sensible al ruido en los datos Desventajas</a:t>
          </a:r>
        </a:p>
      </dgm:t>
    </dgm:pt>
    <dgm:pt modelId="{3A88FD64-8922-491B-9DD3-CB7A338587B5}" type="parTrans" cxnId="{D2B71E6F-4D03-4530-999A-F5A891A4B018}">
      <dgm:prSet/>
      <dgm:spPr/>
      <dgm:t>
        <a:bodyPr/>
        <a:lstStyle/>
        <a:p>
          <a:endParaRPr lang="es-AR"/>
        </a:p>
      </dgm:t>
    </dgm:pt>
    <dgm:pt modelId="{628BD965-E275-4A8C-B5FB-A817836414FF}" type="sibTrans" cxnId="{D2B71E6F-4D03-4530-999A-F5A891A4B018}">
      <dgm:prSet/>
      <dgm:spPr/>
      <dgm:t>
        <a:bodyPr/>
        <a:lstStyle/>
        <a:p>
          <a:endParaRPr lang="es-AR"/>
        </a:p>
      </dgm:t>
    </dgm:pt>
    <dgm:pt modelId="{25CDFDBC-2EFD-4F73-8931-6803E8FB4474}" type="pres">
      <dgm:prSet presAssocID="{D0BC2070-F069-42F6-8A08-9729A534507F}" presName="linear" presStyleCnt="0">
        <dgm:presLayoutVars>
          <dgm:dir/>
          <dgm:animLvl val="lvl"/>
          <dgm:resizeHandles val="exact"/>
        </dgm:presLayoutVars>
      </dgm:prSet>
      <dgm:spPr/>
    </dgm:pt>
    <dgm:pt modelId="{1373D423-02BC-4537-ABC3-360484BBE9B9}" type="pres">
      <dgm:prSet presAssocID="{BA5B97EB-DBF9-4644-A168-DAD83874C45B}" presName="parentLin" presStyleCnt="0"/>
      <dgm:spPr/>
    </dgm:pt>
    <dgm:pt modelId="{0C239A9F-967B-4B99-9891-0793E523B732}" type="pres">
      <dgm:prSet presAssocID="{BA5B97EB-DBF9-4644-A168-DAD83874C45B}" presName="parentLeftMargin" presStyleLbl="node1" presStyleIdx="0" presStyleCnt="3"/>
      <dgm:spPr/>
    </dgm:pt>
    <dgm:pt modelId="{81B13761-B283-46BD-9CE1-BBB271C5CF5A}" type="pres">
      <dgm:prSet presAssocID="{BA5B97EB-DBF9-4644-A168-DAD83874C45B}" presName="parentText" presStyleLbl="node1" presStyleIdx="0" presStyleCnt="3">
        <dgm:presLayoutVars>
          <dgm:chMax val="0"/>
          <dgm:bulletEnabled val="1"/>
        </dgm:presLayoutVars>
      </dgm:prSet>
      <dgm:spPr/>
    </dgm:pt>
    <dgm:pt modelId="{76EB8986-B37F-48B8-B6B8-323AB5124F66}" type="pres">
      <dgm:prSet presAssocID="{BA5B97EB-DBF9-4644-A168-DAD83874C45B}" presName="negativeSpace" presStyleCnt="0"/>
      <dgm:spPr/>
    </dgm:pt>
    <dgm:pt modelId="{C1814B1E-08A1-41E9-892F-7EC3F2C57907}" type="pres">
      <dgm:prSet presAssocID="{BA5B97EB-DBF9-4644-A168-DAD83874C45B}" presName="childText" presStyleLbl="conFgAcc1" presStyleIdx="0" presStyleCnt="3">
        <dgm:presLayoutVars>
          <dgm:bulletEnabled val="1"/>
        </dgm:presLayoutVars>
      </dgm:prSet>
      <dgm:spPr/>
    </dgm:pt>
    <dgm:pt modelId="{3E08A6C7-59C5-4422-88E8-B02A4A8C4279}" type="pres">
      <dgm:prSet presAssocID="{2C429560-1626-4D94-82DB-5276C48E66BB}" presName="spaceBetweenRectangles" presStyleCnt="0"/>
      <dgm:spPr/>
    </dgm:pt>
    <dgm:pt modelId="{B0FF63B3-8FE1-416F-B154-5A8213115D86}" type="pres">
      <dgm:prSet presAssocID="{EC023518-F021-43E5-A6BA-1951CD323BC6}" presName="parentLin" presStyleCnt="0"/>
      <dgm:spPr/>
    </dgm:pt>
    <dgm:pt modelId="{4DE029C1-5168-4EEA-8E2B-55229A188BD7}" type="pres">
      <dgm:prSet presAssocID="{EC023518-F021-43E5-A6BA-1951CD323BC6}" presName="parentLeftMargin" presStyleLbl="node1" presStyleIdx="0" presStyleCnt="3"/>
      <dgm:spPr/>
    </dgm:pt>
    <dgm:pt modelId="{4D23F86D-2A8B-41E5-A583-B4BCB7998743}" type="pres">
      <dgm:prSet presAssocID="{EC023518-F021-43E5-A6BA-1951CD323BC6}" presName="parentText" presStyleLbl="node1" presStyleIdx="1" presStyleCnt="3">
        <dgm:presLayoutVars>
          <dgm:chMax val="0"/>
          <dgm:bulletEnabled val="1"/>
        </dgm:presLayoutVars>
      </dgm:prSet>
      <dgm:spPr/>
    </dgm:pt>
    <dgm:pt modelId="{CAE35F2B-A4CC-45E2-A9CA-56DDACF5059A}" type="pres">
      <dgm:prSet presAssocID="{EC023518-F021-43E5-A6BA-1951CD323BC6}" presName="negativeSpace" presStyleCnt="0"/>
      <dgm:spPr/>
    </dgm:pt>
    <dgm:pt modelId="{9B32BAE7-9BD3-446D-B468-E0FC288FE86E}" type="pres">
      <dgm:prSet presAssocID="{EC023518-F021-43E5-A6BA-1951CD323BC6}" presName="childText" presStyleLbl="conFgAcc1" presStyleIdx="1" presStyleCnt="3">
        <dgm:presLayoutVars>
          <dgm:bulletEnabled val="1"/>
        </dgm:presLayoutVars>
      </dgm:prSet>
      <dgm:spPr/>
    </dgm:pt>
    <dgm:pt modelId="{810F21BE-A75E-49E3-B548-AD88117DD6E4}" type="pres">
      <dgm:prSet presAssocID="{5F8B4A20-73D7-43BE-BE48-34D9D1D6B99A}" presName="spaceBetweenRectangles" presStyleCnt="0"/>
      <dgm:spPr/>
    </dgm:pt>
    <dgm:pt modelId="{7D93AFC8-3ABE-41B3-9942-6D9CAA1970F7}" type="pres">
      <dgm:prSet presAssocID="{85D01B4C-404F-49A0-9C1F-0D941DE48525}" presName="parentLin" presStyleCnt="0"/>
      <dgm:spPr/>
    </dgm:pt>
    <dgm:pt modelId="{65241269-AAB5-4257-9353-F569FF067A8D}" type="pres">
      <dgm:prSet presAssocID="{85D01B4C-404F-49A0-9C1F-0D941DE48525}" presName="parentLeftMargin" presStyleLbl="node1" presStyleIdx="1" presStyleCnt="3"/>
      <dgm:spPr/>
    </dgm:pt>
    <dgm:pt modelId="{60D4ED45-22C8-4ED4-B586-C0F0F3162C9A}" type="pres">
      <dgm:prSet presAssocID="{85D01B4C-404F-49A0-9C1F-0D941DE48525}" presName="parentText" presStyleLbl="node1" presStyleIdx="2" presStyleCnt="3">
        <dgm:presLayoutVars>
          <dgm:chMax val="0"/>
          <dgm:bulletEnabled val="1"/>
        </dgm:presLayoutVars>
      </dgm:prSet>
      <dgm:spPr/>
    </dgm:pt>
    <dgm:pt modelId="{C99B6DE6-BF53-41D6-AF08-736FBDBBA0C1}" type="pres">
      <dgm:prSet presAssocID="{85D01B4C-404F-49A0-9C1F-0D941DE48525}" presName="negativeSpace" presStyleCnt="0"/>
      <dgm:spPr/>
    </dgm:pt>
    <dgm:pt modelId="{EF329C40-28DB-4ED3-99B9-9BE2DCA524DD}" type="pres">
      <dgm:prSet presAssocID="{85D01B4C-404F-49A0-9C1F-0D941DE48525}" presName="childText" presStyleLbl="conFgAcc1" presStyleIdx="2" presStyleCnt="3">
        <dgm:presLayoutVars>
          <dgm:bulletEnabled val="1"/>
        </dgm:presLayoutVars>
      </dgm:prSet>
      <dgm:spPr/>
    </dgm:pt>
  </dgm:ptLst>
  <dgm:cxnLst>
    <dgm:cxn modelId="{3EE7E00C-AA30-4F5B-A61B-BF4FBD58CA0F}" srcId="{D0BC2070-F069-42F6-8A08-9729A534507F}" destId="{85D01B4C-404F-49A0-9C1F-0D941DE48525}" srcOrd="2" destOrd="0" parTransId="{DD67B50C-0E52-42C4-90FD-0D59D9C88BC3}" sibTransId="{57B73906-ACCB-42C1-A8EC-CBA83EA79845}"/>
    <dgm:cxn modelId="{B4BCB30D-B25C-4F6E-80C9-561D22806E77}" type="presOf" srcId="{EC023518-F021-43E5-A6BA-1951CD323BC6}" destId="{4DE029C1-5168-4EEA-8E2B-55229A188BD7}" srcOrd="0" destOrd="0" presId="urn:microsoft.com/office/officeart/2005/8/layout/list1"/>
    <dgm:cxn modelId="{3A030C15-3D84-446F-A6D1-FEBCFD80E51F}" type="presOf" srcId="{3C204581-C5AE-4822-BDCD-69D993797EC4}" destId="{C1814B1E-08A1-41E9-892F-7EC3F2C57907}" srcOrd="0" destOrd="4" presId="urn:microsoft.com/office/officeart/2005/8/layout/list1"/>
    <dgm:cxn modelId="{06951E1F-7CF7-47A4-8E3E-62631A70B307}" type="presOf" srcId="{EC023518-F021-43E5-A6BA-1951CD323BC6}" destId="{4D23F86D-2A8B-41E5-A583-B4BCB7998743}" srcOrd="1" destOrd="0" presId="urn:microsoft.com/office/officeart/2005/8/layout/list1"/>
    <dgm:cxn modelId="{9F6F4524-E263-45A1-9461-644063C845FE}" type="presOf" srcId="{843C049F-A519-45C7-8F08-A2F0F4EC6D6C}" destId="{9B32BAE7-9BD3-446D-B468-E0FC288FE86E}" srcOrd="0" destOrd="0" presId="urn:microsoft.com/office/officeart/2005/8/layout/list1"/>
    <dgm:cxn modelId="{CBED2135-98F1-4C50-BAC6-FB61D4092CA8}" srcId="{EC023518-F021-43E5-A6BA-1951CD323BC6}" destId="{E2E1C864-C156-4521-A6E8-A01569E8B856}" srcOrd="2" destOrd="0" parTransId="{CEC96BE1-7AE7-414B-A6C6-00C587E28E96}" sibTransId="{A0B4201B-1A1A-4422-AA05-BEFA67C593DA}"/>
    <dgm:cxn modelId="{56BED440-5833-4632-B94E-217EEAC6EE95}" type="presOf" srcId="{B7029160-54FC-4F7E-8CA5-7CFDB32B40B4}" destId="{9B32BAE7-9BD3-446D-B468-E0FC288FE86E}" srcOrd="0" destOrd="1" presId="urn:microsoft.com/office/officeart/2005/8/layout/list1"/>
    <dgm:cxn modelId="{E1D2BA44-14F9-4CC5-A96E-5B17C4B0A092}" type="presOf" srcId="{D0BC2070-F069-42F6-8A08-9729A534507F}" destId="{25CDFDBC-2EFD-4F73-8931-6803E8FB4474}" srcOrd="0" destOrd="0" presId="urn:microsoft.com/office/officeart/2005/8/layout/list1"/>
    <dgm:cxn modelId="{C083EC64-453A-4055-BE5C-D3EA3357434D}" srcId="{D0BC2070-F069-42F6-8A08-9729A534507F}" destId="{BA5B97EB-DBF9-4644-A168-DAD83874C45B}" srcOrd="0" destOrd="0" parTransId="{2B46E0E5-7980-4C95-BC29-D6468E2371DD}" sibTransId="{2C429560-1626-4D94-82DB-5276C48E66BB}"/>
    <dgm:cxn modelId="{FAF7FE46-F2EC-4C7E-92F9-CA9FC29EB1A5}" type="presOf" srcId="{3E2BB366-D9B1-47AE-8924-1EB12CCF29BD}" destId="{EF329C40-28DB-4ED3-99B9-9BE2DCA524DD}" srcOrd="0" destOrd="2" presId="urn:microsoft.com/office/officeart/2005/8/layout/list1"/>
    <dgm:cxn modelId="{86FD154C-0570-4588-BCB6-0D29002C5365}" type="presOf" srcId="{8ECA9CC2-EA37-4179-9307-29B24A23C2F0}" destId="{EF329C40-28DB-4ED3-99B9-9BE2DCA524DD}" srcOrd="0" destOrd="3" presId="urn:microsoft.com/office/officeart/2005/8/layout/list1"/>
    <dgm:cxn modelId="{40CDB06E-C432-4595-8566-AB850C80E763}" srcId="{85D01B4C-404F-49A0-9C1F-0D941DE48525}" destId="{5EC1395E-1922-4C28-8243-3B8E22511F37}" srcOrd="1" destOrd="0" parTransId="{25ECABA8-E44F-4441-924E-B59570AA5A76}" sibTransId="{2F684F8A-B11C-42F3-956B-79380BA54FCE}"/>
    <dgm:cxn modelId="{D2B71E6F-4D03-4530-999A-F5A891A4B018}" srcId="{BA5B97EB-DBF9-4644-A168-DAD83874C45B}" destId="{3C204581-C5AE-4822-BDCD-69D993797EC4}" srcOrd="4" destOrd="0" parTransId="{3A88FD64-8922-491B-9DD3-CB7A338587B5}" sibTransId="{628BD965-E275-4A8C-B5FB-A817836414FF}"/>
    <dgm:cxn modelId="{D07BBF6F-2A52-4175-BDF8-D1FA412C1EF3}" srcId="{BA5B97EB-DBF9-4644-A168-DAD83874C45B}" destId="{D71EBC99-1948-41D1-97D5-62F780E48613}" srcOrd="1" destOrd="0" parTransId="{9803AFFD-6152-4C4D-AC23-17D99EB72245}" sibTransId="{508E9898-9B19-44D1-AED3-A8AA6E9A4319}"/>
    <dgm:cxn modelId="{BB332E53-8F20-4D68-B4B3-5CEF3C029CF5}" type="presOf" srcId="{85D01B4C-404F-49A0-9C1F-0D941DE48525}" destId="{65241269-AAB5-4257-9353-F569FF067A8D}" srcOrd="0" destOrd="0" presId="urn:microsoft.com/office/officeart/2005/8/layout/list1"/>
    <dgm:cxn modelId="{BBCC5677-2314-4291-940B-F95E49F54092}" type="presOf" srcId="{E441812A-D54A-406F-A238-1B6696938262}" destId="{C1814B1E-08A1-41E9-892F-7EC3F2C57907}" srcOrd="0" destOrd="0" presId="urn:microsoft.com/office/officeart/2005/8/layout/list1"/>
    <dgm:cxn modelId="{DC588858-4864-4801-BD0E-E0891FA4AC60}" srcId="{BA5B97EB-DBF9-4644-A168-DAD83874C45B}" destId="{E441812A-D54A-406F-A238-1B6696938262}" srcOrd="0" destOrd="0" parTransId="{9FE5968D-9FF2-4BB1-A730-725510B53478}" sibTransId="{CA29CBF7-32BC-414F-B86E-B89E35A0AD64}"/>
    <dgm:cxn modelId="{B5DF785A-B2D4-4120-AD48-440E30972851}" type="presOf" srcId="{934D991B-24C5-4477-8881-A2496A4E7DC2}" destId="{C1814B1E-08A1-41E9-892F-7EC3F2C57907}" srcOrd="0" destOrd="2" presId="urn:microsoft.com/office/officeart/2005/8/layout/list1"/>
    <dgm:cxn modelId="{7E3D9A7E-D9C8-415D-85A2-E767DAB189C5}" type="presOf" srcId="{C5F7D219-673C-4934-80EE-922FD9621BC7}" destId="{C1814B1E-08A1-41E9-892F-7EC3F2C57907}" srcOrd="0" destOrd="3" presId="urn:microsoft.com/office/officeart/2005/8/layout/list1"/>
    <dgm:cxn modelId="{00CB7F81-9B69-43A0-BA7E-8344E0125D54}" srcId="{85D01B4C-404F-49A0-9C1F-0D941DE48525}" destId="{0DF8CB02-5DD8-4880-B05D-41484A8ED5A3}" srcOrd="0" destOrd="0" parTransId="{34ED15F0-B4AE-460B-9CA8-B980AF722890}" sibTransId="{4603639D-3B06-443F-BEC4-48E937DFD5FB}"/>
    <dgm:cxn modelId="{90DCFC8A-0985-404D-915E-0571B433DEF8}" type="presOf" srcId="{E2E1C864-C156-4521-A6E8-A01569E8B856}" destId="{9B32BAE7-9BD3-446D-B468-E0FC288FE86E}" srcOrd="0" destOrd="2" presId="urn:microsoft.com/office/officeart/2005/8/layout/list1"/>
    <dgm:cxn modelId="{70D07B8B-3F38-4571-B502-62A3E357948C}" srcId="{EC023518-F021-43E5-A6BA-1951CD323BC6}" destId="{843C049F-A519-45C7-8F08-A2F0F4EC6D6C}" srcOrd="0" destOrd="0" parTransId="{AAD6BACB-9438-47E5-A6F6-2D1A2E493BEA}" sibTransId="{17A67CC3-D5E9-4D5F-A4DE-89EFBDAD3E6D}"/>
    <dgm:cxn modelId="{CA5A338E-C230-49EA-B2D6-D320D96C4B59}" srcId="{85D01B4C-404F-49A0-9C1F-0D941DE48525}" destId="{8ECA9CC2-EA37-4179-9307-29B24A23C2F0}" srcOrd="3" destOrd="0" parTransId="{DC64E74C-D5D8-424E-B9C7-5C6F154B2717}" sibTransId="{B6491419-B227-44C6-B6E0-E6B42D590CF3}"/>
    <dgm:cxn modelId="{C1BCA38F-9290-4539-8DB6-EF8305C64192}" srcId="{D0BC2070-F069-42F6-8A08-9729A534507F}" destId="{EC023518-F021-43E5-A6BA-1951CD323BC6}" srcOrd="1" destOrd="0" parTransId="{2192F624-B8C0-486A-B58A-AB3FB6B9E5A7}" sibTransId="{5F8B4A20-73D7-43BE-BE48-34D9D1D6B99A}"/>
    <dgm:cxn modelId="{83B7B49A-2ACA-4A83-8370-6FA4152C5AB4}" type="presOf" srcId="{BA5B97EB-DBF9-4644-A168-DAD83874C45B}" destId="{0C239A9F-967B-4B99-9891-0793E523B732}" srcOrd="0" destOrd="0" presId="urn:microsoft.com/office/officeart/2005/8/layout/list1"/>
    <dgm:cxn modelId="{D55346AF-F7CF-4E28-B771-F69054E35210}" srcId="{EC023518-F021-43E5-A6BA-1951CD323BC6}" destId="{B7029160-54FC-4F7E-8CA5-7CFDB32B40B4}" srcOrd="1" destOrd="0" parTransId="{5D9C0819-C53F-4602-AED4-0D30A5665662}" sibTransId="{61429592-5E47-4AE9-A369-418E54FF6BE4}"/>
    <dgm:cxn modelId="{85928BBF-7C55-4309-9DCC-D5112754DF34}" srcId="{85D01B4C-404F-49A0-9C1F-0D941DE48525}" destId="{3E2BB366-D9B1-47AE-8924-1EB12CCF29BD}" srcOrd="2" destOrd="0" parTransId="{B8758E72-431D-4B8F-AA0C-9DF13553DE6A}" sibTransId="{060189EE-64ED-4D9E-92C2-4C51ED0E47F7}"/>
    <dgm:cxn modelId="{0C31BFC3-84DA-4AAC-AAEE-FEB22C100C12}" type="presOf" srcId="{5EC1395E-1922-4C28-8243-3B8E22511F37}" destId="{EF329C40-28DB-4ED3-99B9-9BE2DCA524DD}" srcOrd="0" destOrd="1" presId="urn:microsoft.com/office/officeart/2005/8/layout/list1"/>
    <dgm:cxn modelId="{5C5B61CA-8718-4671-9D22-8934F3AF8F69}" srcId="{BA5B97EB-DBF9-4644-A168-DAD83874C45B}" destId="{934D991B-24C5-4477-8881-A2496A4E7DC2}" srcOrd="2" destOrd="0" parTransId="{E10AAB8D-A915-4D11-8B8B-9D6F729F18B9}" sibTransId="{8F05E0F1-FBE0-4066-B5E2-B428E1AACC4D}"/>
    <dgm:cxn modelId="{859E15CB-B1C1-47CE-818C-45813609B883}" srcId="{BA5B97EB-DBF9-4644-A168-DAD83874C45B}" destId="{C5F7D219-673C-4934-80EE-922FD9621BC7}" srcOrd="3" destOrd="0" parTransId="{F471DA89-392B-43E6-A73D-4D52C9E52282}" sibTransId="{684EA5EC-7C4C-4356-9678-66BC78345A91}"/>
    <dgm:cxn modelId="{C744CADD-12BC-4038-AF06-A676194DAF9A}" type="presOf" srcId="{BA5B97EB-DBF9-4644-A168-DAD83874C45B}" destId="{81B13761-B283-46BD-9CE1-BBB271C5CF5A}" srcOrd="1" destOrd="0" presId="urn:microsoft.com/office/officeart/2005/8/layout/list1"/>
    <dgm:cxn modelId="{76BD4EE7-3E4B-453B-AEE6-4D02D7B9D5E9}" type="presOf" srcId="{D71EBC99-1948-41D1-97D5-62F780E48613}" destId="{C1814B1E-08A1-41E9-892F-7EC3F2C57907}" srcOrd="0" destOrd="1" presId="urn:microsoft.com/office/officeart/2005/8/layout/list1"/>
    <dgm:cxn modelId="{2BC442FB-A27C-4037-8A64-41E4F3B4A1D2}" type="presOf" srcId="{0DF8CB02-5DD8-4880-B05D-41484A8ED5A3}" destId="{EF329C40-28DB-4ED3-99B9-9BE2DCA524DD}" srcOrd="0" destOrd="0" presId="urn:microsoft.com/office/officeart/2005/8/layout/list1"/>
    <dgm:cxn modelId="{764BB6FD-D79D-4500-AC4D-6217801E24E2}" type="presOf" srcId="{85D01B4C-404F-49A0-9C1F-0D941DE48525}" destId="{60D4ED45-22C8-4ED4-B586-C0F0F3162C9A}" srcOrd="1" destOrd="0" presId="urn:microsoft.com/office/officeart/2005/8/layout/list1"/>
    <dgm:cxn modelId="{7D483FEB-6C96-4D65-AF4C-09282AF1FE3C}" type="presParOf" srcId="{25CDFDBC-2EFD-4F73-8931-6803E8FB4474}" destId="{1373D423-02BC-4537-ABC3-360484BBE9B9}" srcOrd="0" destOrd="0" presId="urn:microsoft.com/office/officeart/2005/8/layout/list1"/>
    <dgm:cxn modelId="{9856EFFF-F976-447F-882A-23BE6B64CE73}" type="presParOf" srcId="{1373D423-02BC-4537-ABC3-360484BBE9B9}" destId="{0C239A9F-967B-4B99-9891-0793E523B732}" srcOrd="0" destOrd="0" presId="urn:microsoft.com/office/officeart/2005/8/layout/list1"/>
    <dgm:cxn modelId="{CCE9944E-5F6B-4EF0-8676-DF993CC1B5CF}" type="presParOf" srcId="{1373D423-02BC-4537-ABC3-360484BBE9B9}" destId="{81B13761-B283-46BD-9CE1-BBB271C5CF5A}" srcOrd="1" destOrd="0" presId="urn:microsoft.com/office/officeart/2005/8/layout/list1"/>
    <dgm:cxn modelId="{C72C0119-8121-409C-9324-1928B3A968C9}" type="presParOf" srcId="{25CDFDBC-2EFD-4F73-8931-6803E8FB4474}" destId="{76EB8986-B37F-48B8-B6B8-323AB5124F66}" srcOrd="1" destOrd="0" presId="urn:microsoft.com/office/officeart/2005/8/layout/list1"/>
    <dgm:cxn modelId="{BB726613-8D16-4C82-9084-19CACA4A883E}" type="presParOf" srcId="{25CDFDBC-2EFD-4F73-8931-6803E8FB4474}" destId="{C1814B1E-08A1-41E9-892F-7EC3F2C57907}" srcOrd="2" destOrd="0" presId="urn:microsoft.com/office/officeart/2005/8/layout/list1"/>
    <dgm:cxn modelId="{F775CF0B-0706-46CB-B1CD-825EA01E9617}" type="presParOf" srcId="{25CDFDBC-2EFD-4F73-8931-6803E8FB4474}" destId="{3E08A6C7-59C5-4422-88E8-B02A4A8C4279}" srcOrd="3" destOrd="0" presId="urn:microsoft.com/office/officeart/2005/8/layout/list1"/>
    <dgm:cxn modelId="{79DA3668-FCA5-4D7D-8C7D-7EB5DCEF21B1}" type="presParOf" srcId="{25CDFDBC-2EFD-4F73-8931-6803E8FB4474}" destId="{B0FF63B3-8FE1-416F-B154-5A8213115D86}" srcOrd="4" destOrd="0" presId="urn:microsoft.com/office/officeart/2005/8/layout/list1"/>
    <dgm:cxn modelId="{9A4F81D4-9B11-4EC7-B7EB-4E549D2A7BAA}" type="presParOf" srcId="{B0FF63B3-8FE1-416F-B154-5A8213115D86}" destId="{4DE029C1-5168-4EEA-8E2B-55229A188BD7}" srcOrd="0" destOrd="0" presId="urn:microsoft.com/office/officeart/2005/8/layout/list1"/>
    <dgm:cxn modelId="{B9B18C6A-EF87-46DB-8E82-3E3A8F658FD9}" type="presParOf" srcId="{B0FF63B3-8FE1-416F-B154-5A8213115D86}" destId="{4D23F86D-2A8B-41E5-A583-B4BCB7998743}" srcOrd="1" destOrd="0" presId="urn:microsoft.com/office/officeart/2005/8/layout/list1"/>
    <dgm:cxn modelId="{923970D1-F856-4189-A657-1DD68CF402A5}" type="presParOf" srcId="{25CDFDBC-2EFD-4F73-8931-6803E8FB4474}" destId="{CAE35F2B-A4CC-45E2-A9CA-56DDACF5059A}" srcOrd="5" destOrd="0" presId="urn:microsoft.com/office/officeart/2005/8/layout/list1"/>
    <dgm:cxn modelId="{419B0837-50B2-412B-8BE2-D5967E48EE70}" type="presParOf" srcId="{25CDFDBC-2EFD-4F73-8931-6803E8FB4474}" destId="{9B32BAE7-9BD3-446D-B468-E0FC288FE86E}" srcOrd="6" destOrd="0" presId="urn:microsoft.com/office/officeart/2005/8/layout/list1"/>
    <dgm:cxn modelId="{608C4E10-F661-416D-A60C-14720021500A}" type="presParOf" srcId="{25CDFDBC-2EFD-4F73-8931-6803E8FB4474}" destId="{810F21BE-A75E-49E3-B548-AD88117DD6E4}" srcOrd="7" destOrd="0" presId="urn:microsoft.com/office/officeart/2005/8/layout/list1"/>
    <dgm:cxn modelId="{73E3C3E7-80A4-4502-ACC9-84D4C2B0AB8F}" type="presParOf" srcId="{25CDFDBC-2EFD-4F73-8931-6803E8FB4474}" destId="{7D93AFC8-3ABE-41B3-9942-6D9CAA1970F7}" srcOrd="8" destOrd="0" presId="urn:microsoft.com/office/officeart/2005/8/layout/list1"/>
    <dgm:cxn modelId="{7797A387-D078-44F4-8CD2-3C6E5AAF588D}" type="presParOf" srcId="{7D93AFC8-3ABE-41B3-9942-6D9CAA1970F7}" destId="{65241269-AAB5-4257-9353-F569FF067A8D}" srcOrd="0" destOrd="0" presId="urn:microsoft.com/office/officeart/2005/8/layout/list1"/>
    <dgm:cxn modelId="{61F63D58-E80D-4928-83F0-D952F20D5724}" type="presParOf" srcId="{7D93AFC8-3ABE-41B3-9942-6D9CAA1970F7}" destId="{60D4ED45-22C8-4ED4-B586-C0F0F3162C9A}" srcOrd="1" destOrd="0" presId="urn:microsoft.com/office/officeart/2005/8/layout/list1"/>
    <dgm:cxn modelId="{C57BE9F0-B869-4E1F-9255-560022DAD886}" type="presParOf" srcId="{25CDFDBC-2EFD-4F73-8931-6803E8FB4474}" destId="{C99B6DE6-BF53-41D6-AF08-736FBDBBA0C1}" srcOrd="9" destOrd="0" presId="urn:microsoft.com/office/officeart/2005/8/layout/list1"/>
    <dgm:cxn modelId="{D45CB534-8697-4B6C-82C0-E2B0872E8DFB}" type="presParOf" srcId="{25CDFDBC-2EFD-4F73-8931-6803E8FB4474}" destId="{EF329C40-28DB-4ED3-99B9-9BE2DCA524DD}"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0BC2070-F069-42F6-8A08-9729A534507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AR"/>
        </a:p>
      </dgm:t>
    </dgm:pt>
    <dgm:pt modelId="{E441812A-D54A-406F-A238-1B6696938262}">
      <dgm:prSet/>
      <dgm:spPr/>
      <dgm:t>
        <a:bodyPr/>
        <a:lstStyle/>
        <a:p>
          <a:r>
            <a:rPr lang="es-ES" dirty="0"/>
            <a:t>Generar una herramienta de software que aplique minería de procesos en el circuito postal de forma automatizada.</a:t>
          </a:r>
        </a:p>
      </dgm:t>
    </dgm:pt>
    <dgm:pt modelId="{9FE5968D-9FF2-4BB1-A730-725510B53478}" type="parTrans" cxnId="{DC588858-4864-4801-BD0E-E0891FA4AC60}">
      <dgm:prSet/>
      <dgm:spPr/>
      <dgm:t>
        <a:bodyPr/>
        <a:lstStyle/>
        <a:p>
          <a:endParaRPr lang="es-AR"/>
        </a:p>
      </dgm:t>
    </dgm:pt>
    <dgm:pt modelId="{CA29CBF7-32BC-414F-B86E-B89E35A0AD64}" type="sibTrans" cxnId="{DC588858-4864-4801-BD0E-E0891FA4AC60}">
      <dgm:prSet/>
      <dgm:spPr/>
      <dgm:t>
        <a:bodyPr/>
        <a:lstStyle/>
        <a:p>
          <a:endParaRPr lang="es-AR"/>
        </a:p>
      </dgm:t>
    </dgm:pt>
    <dgm:pt modelId="{A67BF0D9-BDC9-43D6-B690-8AAA3EF49539}">
      <dgm:prSet/>
      <dgm:spPr/>
      <dgm:t>
        <a:bodyPr/>
        <a:lstStyle/>
        <a:p>
          <a:r>
            <a:rPr lang="es-ES" dirty="0"/>
            <a:t>Que alerte a un operador de estos casos y le brinde las herramientas necesarias para gestionar un reclamo a la sucursal correspondiente y registrar su resolución.</a:t>
          </a:r>
        </a:p>
      </dgm:t>
    </dgm:pt>
    <dgm:pt modelId="{DA99F5D0-B8AD-4176-B0B5-37A6362A1658}" type="parTrans" cxnId="{B57E82F1-6A8E-475C-B95A-4C0D2154E26E}">
      <dgm:prSet/>
      <dgm:spPr/>
      <dgm:t>
        <a:bodyPr/>
        <a:lstStyle/>
        <a:p>
          <a:endParaRPr lang="es-AR"/>
        </a:p>
      </dgm:t>
    </dgm:pt>
    <dgm:pt modelId="{3BF7A039-420E-4605-9412-3F901816FE49}" type="sibTrans" cxnId="{B57E82F1-6A8E-475C-B95A-4C0D2154E26E}">
      <dgm:prSet/>
      <dgm:spPr/>
      <dgm:t>
        <a:bodyPr/>
        <a:lstStyle/>
        <a:p>
          <a:endParaRPr lang="es-AR"/>
        </a:p>
      </dgm:t>
    </dgm:pt>
    <dgm:pt modelId="{6D7941B7-514B-49E8-92E4-D8A22EE7415D}">
      <dgm:prSet/>
      <dgm:spPr/>
      <dgm:t>
        <a:bodyPr/>
        <a:lstStyle/>
        <a:p>
          <a:r>
            <a:rPr lang="es-ES" dirty="0"/>
            <a:t>Aporte</a:t>
          </a:r>
        </a:p>
      </dgm:t>
    </dgm:pt>
    <dgm:pt modelId="{496BFAF9-ED60-4338-BCF8-B02C22B4171C}" type="parTrans" cxnId="{DD59AA57-17DB-45CE-99E5-70BE2F1E2F89}">
      <dgm:prSet/>
      <dgm:spPr/>
      <dgm:t>
        <a:bodyPr/>
        <a:lstStyle/>
        <a:p>
          <a:endParaRPr lang="es-AR"/>
        </a:p>
      </dgm:t>
    </dgm:pt>
    <dgm:pt modelId="{512DC1E5-1B15-4501-A29D-05B79BAE5FB8}" type="sibTrans" cxnId="{DD59AA57-17DB-45CE-99E5-70BE2F1E2F89}">
      <dgm:prSet/>
      <dgm:spPr/>
      <dgm:t>
        <a:bodyPr/>
        <a:lstStyle/>
        <a:p>
          <a:endParaRPr lang="es-AR"/>
        </a:p>
      </dgm:t>
    </dgm:pt>
    <dgm:pt modelId="{0ED4C61E-DEFC-4CDB-87D6-ED87F2C462D9}">
      <dgm:prSet/>
      <dgm:spPr/>
      <dgm:t>
        <a:bodyPr/>
        <a:lstStyle/>
        <a:p>
          <a:r>
            <a:rPr lang="es-ES" dirty="0"/>
            <a:t>Que permita detectar posibles desvíos a tiempo, antes de un reclamo del cliente.</a:t>
          </a:r>
        </a:p>
      </dgm:t>
    </dgm:pt>
    <dgm:pt modelId="{553F78A4-C915-4B1A-BA26-3312F0E7BB47}" type="parTrans" cxnId="{365E67F6-4696-43A3-9BDD-EDC1A42B9634}">
      <dgm:prSet/>
      <dgm:spPr/>
      <dgm:t>
        <a:bodyPr/>
        <a:lstStyle/>
        <a:p>
          <a:endParaRPr lang="es-AR"/>
        </a:p>
      </dgm:t>
    </dgm:pt>
    <dgm:pt modelId="{19E90846-A97A-4AA9-9715-62DC63E7914C}" type="sibTrans" cxnId="{365E67F6-4696-43A3-9BDD-EDC1A42B9634}">
      <dgm:prSet/>
      <dgm:spPr/>
      <dgm:t>
        <a:bodyPr/>
        <a:lstStyle/>
        <a:p>
          <a:endParaRPr lang="es-AR"/>
        </a:p>
      </dgm:t>
    </dgm:pt>
    <dgm:pt modelId="{B3EF4C4D-7CAA-4BC2-ABDA-75733EB4EBFE}" type="pres">
      <dgm:prSet presAssocID="{D0BC2070-F069-42F6-8A08-9729A534507F}" presName="linear" presStyleCnt="0">
        <dgm:presLayoutVars>
          <dgm:dir/>
          <dgm:animLvl val="lvl"/>
          <dgm:resizeHandles val="exact"/>
        </dgm:presLayoutVars>
      </dgm:prSet>
      <dgm:spPr/>
    </dgm:pt>
    <dgm:pt modelId="{016057A2-4680-4025-A0B0-7E9B363FEA5E}" type="pres">
      <dgm:prSet presAssocID="{6D7941B7-514B-49E8-92E4-D8A22EE7415D}" presName="parentLin" presStyleCnt="0"/>
      <dgm:spPr/>
    </dgm:pt>
    <dgm:pt modelId="{43532855-B1C0-496F-A696-8A2FB1A823EA}" type="pres">
      <dgm:prSet presAssocID="{6D7941B7-514B-49E8-92E4-D8A22EE7415D}" presName="parentLeftMargin" presStyleLbl="node1" presStyleIdx="0" presStyleCnt="1"/>
      <dgm:spPr/>
    </dgm:pt>
    <dgm:pt modelId="{7FB0B95C-4C0E-4BD0-B919-05FF786F61FE}" type="pres">
      <dgm:prSet presAssocID="{6D7941B7-514B-49E8-92E4-D8A22EE7415D}" presName="parentText" presStyleLbl="node1" presStyleIdx="0" presStyleCnt="1">
        <dgm:presLayoutVars>
          <dgm:chMax val="0"/>
          <dgm:bulletEnabled val="1"/>
        </dgm:presLayoutVars>
      </dgm:prSet>
      <dgm:spPr/>
    </dgm:pt>
    <dgm:pt modelId="{0EBB6BFC-7A79-4335-B20F-27B1159FF511}" type="pres">
      <dgm:prSet presAssocID="{6D7941B7-514B-49E8-92E4-D8A22EE7415D}" presName="negativeSpace" presStyleCnt="0"/>
      <dgm:spPr/>
    </dgm:pt>
    <dgm:pt modelId="{64CE5B6E-7734-4637-9402-0B4CDDE9F333}" type="pres">
      <dgm:prSet presAssocID="{6D7941B7-514B-49E8-92E4-D8A22EE7415D}" presName="childText" presStyleLbl="conFgAcc1" presStyleIdx="0" presStyleCnt="1">
        <dgm:presLayoutVars>
          <dgm:bulletEnabled val="1"/>
        </dgm:presLayoutVars>
      </dgm:prSet>
      <dgm:spPr/>
    </dgm:pt>
  </dgm:ptLst>
  <dgm:cxnLst>
    <dgm:cxn modelId="{EEB05A31-1902-4673-8EFB-2BD06FEEFBF5}" type="presOf" srcId="{A67BF0D9-BDC9-43D6-B690-8AAA3EF49539}" destId="{64CE5B6E-7734-4637-9402-0B4CDDE9F333}" srcOrd="0" destOrd="2" presId="urn:microsoft.com/office/officeart/2005/8/layout/list1"/>
    <dgm:cxn modelId="{2E81CB3E-4EDD-4585-98C9-4FC6DD9EC34B}" type="presOf" srcId="{E441812A-D54A-406F-A238-1B6696938262}" destId="{64CE5B6E-7734-4637-9402-0B4CDDE9F333}" srcOrd="0" destOrd="0" presId="urn:microsoft.com/office/officeart/2005/8/layout/list1"/>
    <dgm:cxn modelId="{DCEC9147-7F08-4D4A-B169-1930E2B9E75B}" type="presOf" srcId="{6D7941B7-514B-49E8-92E4-D8A22EE7415D}" destId="{43532855-B1C0-496F-A696-8A2FB1A823EA}" srcOrd="0" destOrd="0" presId="urn:microsoft.com/office/officeart/2005/8/layout/list1"/>
    <dgm:cxn modelId="{FD1E876C-2509-4D95-B272-621181F256FF}" type="presOf" srcId="{6D7941B7-514B-49E8-92E4-D8A22EE7415D}" destId="{7FB0B95C-4C0E-4BD0-B919-05FF786F61FE}" srcOrd="1" destOrd="0" presId="urn:microsoft.com/office/officeart/2005/8/layout/list1"/>
    <dgm:cxn modelId="{DD59AA57-17DB-45CE-99E5-70BE2F1E2F89}" srcId="{D0BC2070-F069-42F6-8A08-9729A534507F}" destId="{6D7941B7-514B-49E8-92E4-D8A22EE7415D}" srcOrd="0" destOrd="0" parTransId="{496BFAF9-ED60-4338-BCF8-B02C22B4171C}" sibTransId="{512DC1E5-1B15-4501-A29D-05B79BAE5FB8}"/>
    <dgm:cxn modelId="{DC588858-4864-4801-BD0E-E0891FA4AC60}" srcId="{6D7941B7-514B-49E8-92E4-D8A22EE7415D}" destId="{E441812A-D54A-406F-A238-1B6696938262}" srcOrd="0" destOrd="0" parTransId="{9FE5968D-9FF2-4BB1-A730-725510B53478}" sibTransId="{CA29CBF7-32BC-414F-B86E-B89E35A0AD64}"/>
    <dgm:cxn modelId="{C1FC26AC-B811-4590-A7C1-26AA154D2DBB}" type="presOf" srcId="{0ED4C61E-DEFC-4CDB-87D6-ED87F2C462D9}" destId="{64CE5B6E-7734-4637-9402-0B4CDDE9F333}" srcOrd="0" destOrd="1" presId="urn:microsoft.com/office/officeart/2005/8/layout/list1"/>
    <dgm:cxn modelId="{0CE05CB4-A972-4284-B54A-F0F63D0F8AD6}" type="presOf" srcId="{D0BC2070-F069-42F6-8A08-9729A534507F}" destId="{B3EF4C4D-7CAA-4BC2-ABDA-75733EB4EBFE}" srcOrd="0" destOrd="0" presId="urn:microsoft.com/office/officeart/2005/8/layout/list1"/>
    <dgm:cxn modelId="{B57E82F1-6A8E-475C-B95A-4C0D2154E26E}" srcId="{6D7941B7-514B-49E8-92E4-D8A22EE7415D}" destId="{A67BF0D9-BDC9-43D6-B690-8AAA3EF49539}" srcOrd="2" destOrd="0" parTransId="{DA99F5D0-B8AD-4176-B0B5-37A6362A1658}" sibTransId="{3BF7A039-420E-4605-9412-3F901816FE49}"/>
    <dgm:cxn modelId="{365E67F6-4696-43A3-9BDD-EDC1A42B9634}" srcId="{6D7941B7-514B-49E8-92E4-D8A22EE7415D}" destId="{0ED4C61E-DEFC-4CDB-87D6-ED87F2C462D9}" srcOrd="1" destOrd="0" parTransId="{553F78A4-C915-4B1A-BA26-3312F0E7BB47}" sibTransId="{19E90846-A97A-4AA9-9715-62DC63E7914C}"/>
    <dgm:cxn modelId="{CFAD04A5-C6CB-401F-B2EF-F438413D383D}" type="presParOf" srcId="{B3EF4C4D-7CAA-4BC2-ABDA-75733EB4EBFE}" destId="{016057A2-4680-4025-A0B0-7E9B363FEA5E}" srcOrd="0" destOrd="0" presId="urn:microsoft.com/office/officeart/2005/8/layout/list1"/>
    <dgm:cxn modelId="{2526CEEE-5F28-4DAB-8E34-D2A021EEF850}" type="presParOf" srcId="{016057A2-4680-4025-A0B0-7E9B363FEA5E}" destId="{43532855-B1C0-496F-A696-8A2FB1A823EA}" srcOrd="0" destOrd="0" presId="urn:microsoft.com/office/officeart/2005/8/layout/list1"/>
    <dgm:cxn modelId="{E86BB371-AC4D-423E-A0B2-DEBD07E7F6FB}" type="presParOf" srcId="{016057A2-4680-4025-A0B0-7E9B363FEA5E}" destId="{7FB0B95C-4C0E-4BD0-B919-05FF786F61FE}" srcOrd="1" destOrd="0" presId="urn:microsoft.com/office/officeart/2005/8/layout/list1"/>
    <dgm:cxn modelId="{1412B5A6-D64A-483E-8B76-CD70EE4E34C2}" type="presParOf" srcId="{B3EF4C4D-7CAA-4BC2-ABDA-75733EB4EBFE}" destId="{0EBB6BFC-7A79-4335-B20F-27B1159FF511}" srcOrd="1" destOrd="0" presId="urn:microsoft.com/office/officeart/2005/8/layout/list1"/>
    <dgm:cxn modelId="{B0E269C9-78C7-467B-8ACB-4AA005862F69}" type="presParOf" srcId="{B3EF4C4D-7CAA-4BC2-ABDA-75733EB4EBFE}" destId="{64CE5B6E-7734-4637-9402-0B4CDDE9F333}"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0BC2070-F069-42F6-8A08-9729A534507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AR"/>
        </a:p>
      </dgm:t>
    </dgm:pt>
    <dgm:pt modelId="{E441812A-D54A-406F-A238-1B6696938262}">
      <dgm:prSet/>
      <dgm:spPr/>
      <dgm:t>
        <a:bodyPr/>
        <a:lstStyle/>
        <a:p>
          <a:r>
            <a:rPr lang="es-ES" dirty="0"/>
            <a:t>Ciclo de vida: Metodologías ágiles - Scrum </a:t>
          </a:r>
        </a:p>
      </dgm:t>
    </dgm:pt>
    <dgm:pt modelId="{9FE5968D-9FF2-4BB1-A730-725510B53478}" type="parTrans" cxnId="{DC588858-4864-4801-BD0E-E0891FA4AC60}">
      <dgm:prSet/>
      <dgm:spPr/>
      <dgm:t>
        <a:bodyPr/>
        <a:lstStyle/>
        <a:p>
          <a:endParaRPr lang="es-AR"/>
        </a:p>
      </dgm:t>
    </dgm:pt>
    <dgm:pt modelId="{CA29CBF7-32BC-414F-B86E-B89E35A0AD64}" type="sibTrans" cxnId="{DC588858-4864-4801-BD0E-E0891FA4AC60}">
      <dgm:prSet/>
      <dgm:spPr/>
      <dgm:t>
        <a:bodyPr/>
        <a:lstStyle/>
        <a:p>
          <a:endParaRPr lang="es-AR"/>
        </a:p>
      </dgm:t>
    </dgm:pt>
    <dgm:pt modelId="{6D7941B7-514B-49E8-92E4-D8A22EE7415D}">
      <dgm:prSet/>
      <dgm:spPr/>
      <dgm:t>
        <a:bodyPr/>
        <a:lstStyle/>
        <a:p>
          <a:r>
            <a:rPr lang="es-ES" dirty="0"/>
            <a:t>Prototipo de software</a:t>
          </a:r>
        </a:p>
      </dgm:t>
    </dgm:pt>
    <dgm:pt modelId="{496BFAF9-ED60-4338-BCF8-B02C22B4171C}" type="parTrans" cxnId="{DD59AA57-17DB-45CE-99E5-70BE2F1E2F89}">
      <dgm:prSet/>
      <dgm:spPr/>
      <dgm:t>
        <a:bodyPr/>
        <a:lstStyle/>
        <a:p>
          <a:endParaRPr lang="es-AR"/>
        </a:p>
      </dgm:t>
    </dgm:pt>
    <dgm:pt modelId="{512DC1E5-1B15-4501-A29D-05B79BAE5FB8}" type="sibTrans" cxnId="{DD59AA57-17DB-45CE-99E5-70BE2F1E2F89}">
      <dgm:prSet/>
      <dgm:spPr/>
      <dgm:t>
        <a:bodyPr/>
        <a:lstStyle/>
        <a:p>
          <a:endParaRPr lang="es-AR"/>
        </a:p>
      </dgm:t>
    </dgm:pt>
    <dgm:pt modelId="{E1EAE833-5A79-460B-8E6F-A83E27778B2E}">
      <dgm:prSet/>
      <dgm:spPr/>
      <dgm:t>
        <a:bodyPr/>
        <a:lstStyle/>
        <a:p>
          <a:r>
            <a:rPr lang="es-AR" dirty="0"/>
            <a:t>Requerimientos: Historias de usuario </a:t>
          </a:r>
          <a:endParaRPr lang="es-ES" dirty="0"/>
        </a:p>
      </dgm:t>
    </dgm:pt>
    <dgm:pt modelId="{ACF88EB9-8F8C-4D1C-910F-0F1F51D9B192}" type="parTrans" cxnId="{79F5941A-917B-4A07-8FA7-008F45D6AE0D}">
      <dgm:prSet/>
      <dgm:spPr/>
    </dgm:pt>
    <dgm:pt modelId="{E4BDC450-F497-4E92-8141-DFC4BEB2A874}" type="sibTrans" cxnId="{79F5941A-917B-4A07-8FA7-008F45D6AE0D}">
      <dgm:prSet/>
      <dgm:spPr/>
    </dgm:pt>
    <dgm:pt modelId="{403189A6-B968-47B5-90B0-045B7BE2E780}">
      <dgm:prSet/>
      <dgm:spPr/>
      <dgm:t>
        <a:bodyPr/>
        <a:lstStyle/>
        <a:p>
          <a:r>
            <a:rPr lang="es-AR" dirty="0"/>
            <a:t>Análisis – Diseño: Tickets - épicas - Backlog</a:t>
          </a:r>
          <a:endParaRPr lang="es-ES" dirty="0"/>
        </a:p>
      </dgm:t>
    </dgm:pt>
    <dgm:pt modelId="{AF9AF0F1-C4C3-4838-A2C6-5504920E8EA2}" type="parTrans" cxnId="{06383651-BE4E-48DE-A45A-29E16235FBAC}">
      <dgm:prSet/>
      <dgm:spPr/>
    </dgm:pt>
    <dgm:pt modelId="{0A282E91-A613-4D33-8482-C4E79C15F740}" type="sibTrans" cxnId="{06383651-BE4E-48DE-A45A-29E16235FBAC}">
      <dgm:prSet/>
      <dgm:spPr/>
    </dgm:pt>
    <dgm:pt modelId="{7602895D-1CEC-4AEE-BD71-7280A04C0559}">
      <dgm:prSet/>
      <dgm:spPr/>
      <dgm:t>
        <a:bodyPr/>
        <a:lstStyle/>
        <a:p>
          <a:r>
            <a:rPr lang="es-ES" dirty="0"/>
            <a:t>Arquitectura: ADR – </a:t>
          </a:r>
          <a:r>
            <a:rPr lang="es-ES" dirty="0" err="1"/>
            <a:t>APIs</a:t>
          </a:r>
          <a:r>
            <a:rPr lang="es-ES" dirty="0"/>
            <a:t> - Microservicios</a:t>
          </a:r>
        </a:p>
      </dgm:t>
    </dgm:pt>
    <dgm:pt modelId="{FD2ACF3C-09ED-443E-B2A6-32BED12B0486}" type="parTrans" cxnId="{C17EC4AD-A5C7-499D-9218-8DA060739146}">
      <dgm:prSet/>
      <dgm:spPr/>
    </dgm:pt>
    <dgm:pt modelId="{78819FB0-488E-44CF-BEBF-4C5C061107BB}" type="sibTrans" cxnId="{C17EC4AD-A5C7-499D-9218-8DA060739146}">
      <dgm:prSet/>
      <dgm:spPr/>
    </dgm:pt>
    <dgm:pt modelId="{24247B2D-E2D2-4B2F-BE08-7F9FCBAF6C2E}">
      <dgm:prSet/>
      <dgm:spPr/>
      <dgm:t>
        <a:bodyPr/>
        <a:lstStyle/>
        <a:p>
          <a:r>
            <a:rPr lang="es-ES" dirty="0"/>
            <a:t>Versionado: Git – </a:t>
          </a:r>
          <a:r>
            <a:rPr lang="es-ES" dirty="0" err="1"/>
            <a:t>GitFlow</a:t>
          </a:r>
          <a:r>
            <a:rPr lang="es-ES" dirty="0"/>
            <a:t> – Desarrollo colaborativo </a:t>
          </a:r>
        </a:p>
      </dgm:t>
    </dgm:pt>
    <dgm:pt modelId="{5816B3B2-76DD-4D93-868C-AF0EC1CA2CD2}" type="parTrans" cxnId="{7A747822-62D1-470E-8DCF-6CA650CB78BC}">
      <dgm:prSet/>
      <dgm:spPr/>
    </dgm:pt>
    <dgm:pt modelId="{2C4140E3-C357-4F19-A82A-1ECB105EB812}" type="sibTrans" cxnId="{7A747822-62D1-470E-8DCF-6CA650CB78BC}">
      <dgm:prSet/>
      <dgm:spPr/>
    </dgm:pt>
    <dgm:pt modelId="{E049D37A-82F5-4E5A-BCF1-827FBB53B004}">
      <dgm:prSet/>
      <dgm:spPr/>
      <dgm:t>
        <a:bodyPr/>
        <a:lstStyle/>
        <a:p>
          <a:r>
            <a:rPr lang="es-ES" dirty="0"/>
            <a:t>Desarrollo: </a:t>
          </a:r>
          <a:r>
            <a:rPr lang="es-ES" dirty="0" err="1"/>
            <a:t>Clean</a:t>
          </a:r>
          <a:r>
            <a:rPr lang="es-ES" dirty="0"/>
            <a:t> </a:t>
          </a:r>
          <a:r>
            <a:rPr lang="es-ES" dirty="0" err="1"/>
            <a:t>code</a:t>
          </a:r>
          <a:r>
            <a:rPr lang="es-ES" dirty="0"/>
            <a:t> - </a:t>
          </a:r>
          <a:r>
            <a:rPr lang="es-ES" dirty="0" err="1"/>
            <a:t>Refactor</a:t>
          </a:r>
          <a:endParaRPr lang="es-ES" dirty="0"/>
        </a:p>
      </dgm:t>
    </dgm:pt>
    <dgm:pt modelId="{8C8383F4-D54F-4D99-A8BB-AC2836AA79C4}" type="parTrans" cxnId="{5389F467-50B4-4DC5-BB75-233FBDE1F46A}">
      <dgm:prSet/>
      <dgm:spPr/>
    </dgm:pt>
    <dgm:pt modelId="{5F7A0AC7-06B9-4B7A-A6A2-A828B688EEEA}" type="sibTrans" cxnId="{5389F467-50B4-4DC5-BB75-233FBDE1F46A}">
      <dgm:prSet/>
      <dgm:spPr/>
    </dgm:pt>
    <dgm:pt modelId="{E59C23F6-E6DB-4311-AEA8-8634F40AE3E9}">
      <dgm:prSet/>
      <dgm:spPr/>
      <dgm:t>
        <a:bodyPr/>
        <a:lstStyle/>
        <a:p>
          <a:r>
            <a:rPr lang="es-ES" dirty="0"/>
            <a:t>Testeo: Test manual y automatizado, SonarQube</a:t>
          </a:r>
        </a:p>
      </dgm:t>
    </dgm:pt>
    <dgm:pt modelId="{2F87FD3A-08CD-41B9-8FC5-FB37C5FB1144}" type="parTrans" cxnId="{BF649AB0-819A-410A-B399-06D99DE56D3A}">
      <dgm:prSet/>
      <dgm:spPr/>
    </dgm:pt>
    <dgm:pt modelId="{1F03CFB5-5F80-48D3-980F-6749EB08D734}" type="sibTrans" cxnId="{BF649AB0-819A-410A-B399-06D99DE56D3A}">
      <dgm:prSet/>
      <dgm:spPr/>
    </dgm:pt>
    <dgm:pt modelId="{637208BB-3F49-4AC6-96CF-717F33DFC5F0}">
      <dgm:prSet/>
      <dgm:spPr/>
      <dgm:t>
        <a:bodyPr/>
        <a:lstStyle/>
        <a:p>
          <a:r>
            <a:rPr lang="es-ES" dirty="0"/>
            <a:t>Despliegue: CI/CD - Microservicios</a:t>
          </a:r>
        </a:p>
      </dgm:t>
    </dgm:pt>
    <dgm:pt modelId="{5A78DC66-24A1-4BA9-881D-29B60EA5591B}" type="parTrans" cxnId="{927D1098-B799-442D-9BAF-42DCF79F9885}">
      <dgm:prSet/>
      <dgm:spPr/>
    </dgm:pt>
    <dgm:pt modelId="{46F1EAE5-5EB8-4F55-90FE-59106238F1F5}" type="sibTrans" cxnId="{927D1098-B799-442D-9BAF-42DCF79F9885}">
      <dgm:prSet/>
      <dgm:spPr/>
    </dgm:pt>
    <dgm:pt modelId="{B3EF4C4D-7CAA-4BC2-ABDA-75733EB4EBFE}" type="pres">
      <dgm:prSet presAssocID="{D0BC2070-F069-42F6-8A08-9729A534507F}" presName="linear" presStyleCnt="0">
        <dgm:presLayoutVars>
          <dgm:dir/>
          <dgm:animLvl val="lvl"/>
          <dgm:resizeHandles val="exact"/>
        </dgm:presLayoutVars>
      </dgm:prSet>
      <dgm:spPr/>
    </dgm:pt>
    <dgm:pt modelId="{016057A2-4680-4025-A0B0-7E9B363FEA5E}" type="pres">
      <dgm:prSet presAssocID="{6D7941B7-514B-49E8-92E4-D8A22EE7415D}" presName="parentLin" presStyleCnt="0"/>
      <dgm:spPr/>
    </dgm:pt>
    <dgm:pt modelId="{43532855-B1C0-496F-A696-8A2FB1A823EA}" type="pres">
      <dgm:prSet presAssocID="{6D7941B7-514B-49E8-92E4-D8A22EE7415D}" presName="parentLeftMargin" presStyleLbl="node1" presStyleIdx="0" presStyleCnt="1"/>
      <dgm:spPr/>
    </dgm:pt>
    <dgm:pt modelId="{7FB0B95C-4C0E-4BD0-B919-05FF786F61FE}" type="pres">
      <dgm:prSet presAssocID="{6D7941B7-514B-49E8-92E4-D8A22EE7415D}" presName="parentText" presStyleLbl="node1" presStyleIdx="0" presStyleCnt="1">
        <dgm:presLayoutVars>
          <dgm:chMax val="0"/>
          <dgm:bulletEnabled val="1"/>
        </dgm:presLayoutVars>
      </dgm:prSet>
      <dgm:spPr/>
    </dgm:pt>
    <dgm:pt modelId="{0EBB6BFC-7A79-4335-B20F-27B1159FF511}" type="pres">
      <dgm:prSet presAssocID="{6D7941B7-514B-49E8-92E4-D8A22EE7415D}" presName="negativeSpace" presStyleCnt="0"/>
      <dgm:spPr/>
    </dgm:pt>
    <dgm:pt modelId="{64CE5B6E-7734-4637-9402-0B4CDDE9F333}" type="pres">
      <dgm:prSet presAssocID="{6D7941B7-514B-49E8-92E4-D8A22EE7415D}" presName="childText" presStyleLbl="conFgAcc1" presStyleIdx="0" presStyleCnt="1">
        <dgm:presLayoutVars>
          <dgm:bulletEnabled val="1"/>
        </dgm:presLayoutVars>
      </dgm:prSet>
      <dgm:spPr/>
    </dgm:pt>
  </dgm:ptLst>
  <dgm:cxnLst>
    <dgm:cxn modelId="{281D6805-1B3E-4CF2-A56E-87D3AB02339F}" type="presOf" srcId="{E59C23F6-E6DB-4311-AEA8-8634F40AE3E9}" destId="{64CE5B6E-7734-4637-9402-0B4CDDE9F333}" srcOrd="0" destOrd="6" presId="urn:microsoft.com/office/officeart/2005/8/layout/list1"/>
    <dgm:cxn modelId="{057D8813-F7E4-430B-9FAD-08D6370DF03E}" type="presOf" srcId="{403189A6-B968-47B5-90B0-045B7BE2E780}" destId="{64CE5B6E-7734-4637-9402-0B4CDDE9F333}" srcOrd="0" destOrd="3" presId="urn:microsoft.com/office/officeart/2005/8/layout/list1"/>
    <dgm:cxn modelId="{79F5941A-917B-4A07-8FA7-008F45D6AE0D}" srcId="{6D7941B7-514B-49E8-92E4-D8A22EE7415D}" destId="{E1EAE833-5A79-460B-8E6F-A83E27778B2E}" srcOrd="1" destOrd="0" parTransId="{ACF88EB9-8F8C-4D1C-910F-0F1F51D9B192}" sibTransId="{E4BDC450-F497-4E92-8141-DFC4BEB2A874}"/>
    <dgm:cxn modelId="{7A747822-62D1-470E-8DCF-6CA650CB78BC}" srcId="{6D7941B7-514B-49E8-92E4-D8A22EE7415D}" destId="{24247B2D-E2D2-4B2F-BE08-7F9FCBAF6C2E}" srcOrd="4" destOrd="0" parTransId="{5816B3B2-76DD-4D93-868C-AF0EC1CA2CD2}" sibTransId="{2C4140E3-C357-4F19-A82A-1ECB105EB812}"/>
    <dgm:cxn modelId="{27925E24-DA7D-4F83-8969-59F52527AE0F}" type="presOf" srcId="{E1EAE833-5A79-460B-8E6F-A83E27778B2E}" destId="{64CE5B6E-7734-4637-9402-0B4CDDE9F333}" srcOrd="0" destOrd="1" presId="urn:microsoft.com/office/officeart/2005/8/layout/list1"/>
    <dgm:cxn modelId="{A81E7C27-59B7-4686-81AC-ACDCFEDF4A66}" type="presOf" srcId="{7602895D-1CEC-4AEE-BD71-7280A04C0559}" destId="{64CE5B6E-7734-4637-9402-0B4CDDE9F333}" srcOrd="0" destOrd="2" presId="urn:microsoft.com/office/officeart/2005/8/layout/list1"/>
    <dgm:cxn modelId="{2E81CB3E-4EDD-4585-98C9-4FC6DD9EC34B}" type="presOf" srcId="{E441812A-D54A-406F-A238-1B6696938262}" destId="{64CE5B6E-7734-4637-9402-0B4CDDE9F333}" srcOrd="0" destOrd="0" presId="urn:microsoft.com/office/officeart/2005/8/layout/list1"/>
    <dgm:cxn modelId="{DCEC9147-7F08-4D4A-B169-1930E2B9E75B}" type="presOf" srcId="{6D7941B7-514B-49E8-92E4-D8A22EE7415D}" destId="{43532855-B1C0-496F-A696-8A2FB1A823EA}" srcOrd="0" destOrd="0" presId="urn:microsoft.com/office/officeart/2005/8/layout/list1"/>
    <dgm:cxn modelId="{5389F467-50B4-4DC5-BB75-233FBDE1F46A}" srcId="{6D7941B7-514B-49E8-92E4-D8A22EE7415D}" destId="{E049D37A-82F5-4E5A-BCF1-827FBB53B004}" srcOrd="5" destOrd="0" parTransId="{8C8383F4-D54F-4D99-A8BB-AC2836AA79C4}" sibTransId="{5F7A0AC7-06B9-4B7A-A6A2-A828B688EEEA}"/>
    <dgm:cxn modelId="{FD1E876C-2509-4D95-B272-621181F256FF}" type="presOf" srcId="{6D7941B7-514B-49E8-92E4-D8A22EE7415D}" destId="{7FB0B95C-4C0E-4BD0-B919-05FF786F61FE}" srcOrd="1" destOrd="0" presId="urn:microsoft.com/office/officeart/2005/8/layout/list1"/>
    <dgm:cxn modelId="{06383651-BE4E-48DE-A45A-29E16235FBAC}" srcId="{6D7941B7-514B-49E8-92E4-D8A22EE7415D}" destId="{403189A6-B968-47B5-90B0-045B7BE2E780}" srcOrd="3" destOrd="0" parTransId="{AF9AF0F1-C4C3-4838-A2C6-5504920E8EA2}" sibTransId="{0A282E91-A613-4D33-8482-C4E79C15F740}"/>
    <dgm:cxn modelId="{DD59AA57-17DB-45CE-99E5-70BE2F1E2F89}" srcId="{D0BC2070-F069-42F6-8A08-9729A534507F}" destId="{6D7941B7-514B-49E8-92E4-D8A22EE7415D}" srcOrd="0" destOrd="0" parTransId="{496BFAF9-ED60-4338-BCF8-B02C22B4171C}" sibTransId="{512DC1E5-1B15-4501-A29D-05B79BAE5FB8}"/>
    <dgm:cxn modelId="{DC588858-4864-4801-BD0E-E0891FA4AC60}" srcId="{6D7941B7-514B-49E8-92E4-D8A22EE7415D}" destId="{E441812A-D54A-406F-A238-1B6696938262}" srcOrd="0" destOrd="0" parTransId="{9FE5968D-9FF2-4BB1-A730-725510B53478}" sibTransId="{CA29CBF7-32BC-414F-B86E-B89E35A0AD64}"/>
    <dgm:cxn modelId="{927D1098-B799-442D-9BAF-42DCF79F9885}" srcId="{6D7941B7-514B-49E8-92E4-D8A22EE7415D}" destId="{637208BB-3F49-4AC6-96CF-717F33DFC5F0}" srcOrd="7" destOrd="0" parTransId="{5A78DC66-24A1-4BA9-881D-29B60EA5591B}" sibTransId="{46F1EAE5-5EB8-4F55-90FE-59106238F1F5}"/>
    <dgm:cxn modelId="{4A155BAD-AE1F-4556-94D7-371F6E6AD314}" type="presOf" srcId="{24247B2D-E2D2-4B2F-BE08-7F9FCBAF6C2E}" destId="{64CE5B6E-7734-4637-9402-0B4CDDE9F333}" srcOrd="0" destOrd="4" presId="urn:microsoft.com/office/officeart/2005/8/layout/list1"/>
    <dgm:cxn modelId="{C17EC4AD-A5C7-499D-9218-8DA060739146}" srcId="{6D7941B7-514B-49E8-92E4-D8A22EE7415D}" destId="{7602895D-1CEC-4AEE-BD71-7280A04C0559}" srcOrd="2" destOrd="0" parTransId="{FD2ACF3C-09ED-443E-B2A6-32BED12B0486}" sibTransId="{78819FB0-488E-44CF-BEBF-4C5C061107BB}"/>
    <dgm:cxn modelId="{BF649AB0-819A-410A-B399-06D99DE56D3A}" srcId="{6D7941B7-514B-49E8-92E4-D8A22EE7415D}" destId="{E59C23F6-E6DB-4311-AEA8-8634F40AE3E9}" srcOrd="6" destOrd="0" parTransId="{2F87FD3A-08CD-41B9-8FC5-FB37C5FB1144}" sibTransId="{1F03CFB5-5F80-48D3-980F-6749EB08D734}"/>
    <dgm:cxn modelId="{0CE05CB4-A972-4284-B54A-F0F63D0F8AD6}" type="presOf" srcId="{D0BC2070-F069-42F6-8A08-9729A534507F}" destId="{B3EF4C4D-7CAA-4BC2-ABDA-75733EB4EBFE}" srcOrd="0" destOrd="0" presId="urn:microsoft.com/office/officeart/2005/8/layout/list1"/>
    <dgm:cxn modelId="{AEFF8EC0-08F2-4EF9-9783-F290BD3F07DE}" type="presOf" srcId="{637208BB-3F49-4AC6-96CF-717F33DFC5F0}" destId="{64CE5B6E-7734-4637-9402-0B4CDDE9F333}" srcOrd="0" destOrd="7" presId="urn:microsoft.com/office/officeart/2005/8/layout/list1"/>
    <dgm:cxn modelId="{B47E4ADA-D1E1-4D39-914B-E8E8C6397272}" type="presOf" srcId="{E049D37A-82F5-4E5A-BCF1-827FBB53B004}" destId="{64CE5B6E-7734-4637-9402-0B4CDDE9F333}" srcOrd="0" destOrd="5" presId="urn:microsoft.com/office/officeart/2005/8/layout/list1"/>
    <dgm:cxn modelId="{CFAD04A5-C6CB-401F-B2EF-F438413D383D}" type="presParOf" srcId="{B3EF4C4D-7CAA-4BC2-ABDA-75733EB4EBFE}" destId="{016057A2-4680-4025-A0B0-7E9B363FEA5E}" srcOrd="0" destOrd="0" presId="urn:microsoft.com/office/officeart/2005/8/layout/list1"/>
    <dgm:cxn modelId="{2526CEEE-5F28-4DAB-8E34-D2A021EEF850}" type="presParOf" srcId="{016057A2-4680-4025-A0B0-7E9B363FEA5E}" destId="{43532855-B1C0-496F-A696-8A2FB1A823EA}" srcOrd="0" destOrd="0" presId="urn:microsoft.com/office/officeart/2005/8/layout/list1"/>
    <dgm:cxn modelId="{E86BB371-AC4D-423E-A0B2-DEBD07E7F6FB}" type="presParOf" srcId="{016057A2-4680-4025-A0B0-7E9B363FEA5E}" destId="{7FB0B95C-4C0E-4BD0-B919-05FF786F61FE}" srcOrd="1" destOrd="0" presId="urn:microsoft.com/office/officeart/2005/8/layout/list1"/>
    <dgm:cxn modelId="{1412B5A6-D64A-483E-8B76-CD70EE4E34C2}" type="presParOf" srcId="{B3EF4C4D-7CAA-4BC2-ABDA-75733EB4EBFE}" destId="{0EBB6BFC-7A79-4335-B20F-27B1159FF511}" srcOrd="1" destOrd="0" presId="urn:microsoft.com/office/officeart/2005/8/layout/list1"/>
    <dgm:cxn modelId="{B0E269C9-78C7-467B-8ACB-4AA005862F69}" type="presParOf" srcId="{B3EF4C4D-7CAA-4BC2-ABDA-75733EB4EBFE}" destId="{64CE5B6E-7734-4637-9402-0B4CDDE9F333}"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0BC2070-F069-42F6-8A08-9729A534507F}"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s-AR"/>
        </a:p>
      </dgm:t>
    </dgm:pt>
    <dgm:pt modelId="{E441812A-D54A-406F-A238-1B6696938262}">
      <dgm:prSet/>
      <dgm:spPr/>
      <dgm:t>
        <a:bodyPr/>
        <a:lstStyle/>
        <a:p>
          <a:r>
            <a:rPr lang="es-ES" dirty="0"/>
            <a:t>Proceso de exportación</a:t>
          </a:r>
        </a:p>
      </dgm:t>
    </dgm:pt>
    <dgm:pt modelId="{9FE5968D-9FF2-4BB1-A730-725510B53478}" type="parTrans" cxnId="{DC588858-4864-4801-BD0E-E0891FA4AC60}">
      <dgm:prSet/>
      <dgm:spPr/>
      <dgm:t>
        <a:bodyPr/>
        <a:lstStyle/>
        <a:p>
          <a:endParaRPr lang="es-AR"/>
        </a:p>
      </dgm:t>
    </dgm:pt>
    <dgm:pt modelId="{CA29CBF7-32BC-414F-B86E-B89E35A0AD64}" type="sibTrans" cxnId="{DC588858-4864-4801-BD0E-E0891FA4AC60}">
      <dgm:prSet/>
      <dgm:spPr/>
      <dgm:t>
        <a:bodyPr/>
        <a:lstStyle/>
        <a:p>
          <a:endParaRPr lang="es-AR"/>
        </a:p>
      </dgm:t>
    </dgm:pt>
    <dgm:pt modelId="{A67BF0D9-BDC9-43D6-B690-8AAA3EF49539}">
      <dgm:prSet/>
      <dgm:spPr/>
      <dgm:t>
        <a:bodyPr/>
        <a:lstStyle/>
        <a:p>
          <a:r>
            <a:rPr lang="es-ES" dirty="0"/>
            <a:t>API de gestión de incidencias</a:t>
          </a:r>
        </a:p>
      </dgm:t>
    </dgm:pt>
    <dgm:pt modelId="{DA99F5D0-B8AD-4176-B0B5-37A6362A1658}" type="parTrans" cxnId="{B57E82F1-6A8E-475C-B95A-4C0D2154E26E}">
      <dgm:prSet/>
      <dgm:spPr/>
      <dgm:t>
        <a:bodyPr/>
        <a:lstStyle/>
        <a:p>
          <a:endParaRPr lang="es-AR"/>
        </a:p>
      </dgm:t>
    </dgm:pt>
    <dgm:pt modelId="{3BF7A039-420E-4605-9412-3F901816FE49}" type="sibTrans" cxnId="{B57E82F1-6A8E-475C-B95A-4C0D2154E26E}">
      <dgm:prSet/>
      <dgm:spPr/>
      <dgm:t>
        <a:bodyPr/>
        <a:lstStyle/>
        <a:p>
          <a:endParaRPr lang="es-AR"/>
        </a:p>
      </dgm:t>
    </dgm:pt>
    <dgm:pt modelId="{6D7941B7-514B-49E8-92E4-D8A22EE7415D}">
      <dgm:prSet/>
      <dgm:spPr/>
      <dgm:t>
        <a:bodyPr/>
        <a:lstStyle/>
        <a:p>
          <a:r>
            <a:rPr lang="es-ES" dirty="0"/>
            <a:t>Componentes</a:t>
          </a:r>
        </a:p>
      </dgm:t>
    </dgm:pt>
    <dgm:pt modelId="{496BFAF9-ED60-4338-BCF8-B02C22B4171C}" type="parTrans" cxnId="{DD59AA57-17DB-45CE-99E5-70BE2F1E2F89}">
      <dgm:prSet/>
      <dgm:spPr/>
      <dgm:t>
        <a:bodyPr/>
        <a:lstStyle/>
        <a:p>
          <a:endParaRPr lang="es-AR"/>
        </a:p>
      </dgm:t>
    </dgm:pt>
    <dgm:pt modelId="{512DC1E5-1B15-4501-A29D-05B79BAE5FB8}" type="sibTrans" cxnId="{DD59AA57-17DB-45CE-99E5-70BE2F1E2F89}">
      <dgm:prSet/>
      <dgm:spPr/>
      <dgm:t>
        <a:bodyPr/>
        <a:lstStyle/>
        <a:p>
          <a:endParaRPr lang="es-AR"/>
        </a:p>
      </dgm:t>
    </dgm:pt>
    <dgm:pt modelId="{0ED4C61E-DEFC-4CDB-87D6-ED87F2C462D9}">
      <dgm:prSet/>
      <dgm:spPr/>
      <dgm:t>
        <a:bodyPr/>
        <a:lstStyle/>
        <a:p>
          <a:r>
            <a:rPr lang="es-ES" dirty="0"/>
            <a:t>Módulo de minería de procesos</a:t>
          </a:r>
        </a:p>
      </dgm:t>
    </dgm:pt>
    <dgm:pt modelId="{553F78A4-C915-4B1A-BA26-3312F0E7BB47}" type="parTrans" cxnId="{365E67F6-4696-43A3-9BDD-EDC1A42B9634}">
      <dgm:prSet/>
      <dgm:spPr/>
      <dgm:t>
        <a:bodyPr/>
        <a:lstStyle/>
        <a:p>
          <a:endParaRPr lang="es-AR"/>
        </a:p>
      </dgm:t>
    </dgm:pt>
    <dgm:pt modelId="{19E90846-A97A-4AA9-9715-62DC63E7914C}" type="sibTrans" cxnId="{365E67F6-4696-43A3-9BDD-EDC1A42B9634}">
      <dgm:prSet/>
      <dgm:spPr/>
      <dgm:t>
        <a:bodyPr/>
        <a:lstStyle/>
        <a:p>
          <a:endParaRPr lang="es-AR"/>
        </a:p>
      </dgm:t>
    </dgm:pt>
    <dgm:pt modelId="{EF7712E0-DE75-435C-AF32-D6130A2118F1}">
      <dgm:prSet/>
      <dgm:spPr/>
      <dgm:t>
        <a:bodyPr/>
        <a:lstStyle/>
        <a:p>
          <a:r>
            <a:rPr lang="es-ES" dirty="0"/>
            <a:t>Web de administración</a:t>
          </a:r>
        </a:p>
      </dgm:t>
    </dgm:pt>
    <dgm:pt modelId="{15061B47-FFA5-4D05-8792-9A368F960D21}" type="parTrans" cxnId="{F7062C6D-2773-4C10-830F-6F7766122E2C}">
      <dgm:prSet/>
      <dgm:spPr/>
      <dgm:t>
        <a:bodyPr/>
        <a:lstStyle/>
        <a:p>
          <a:endParaRPr lang="es-AR"/>
        </a:p>
      </dgm:t>
    </dgm:pt>
    <dgm:pt modelId="{A2B4C855-E08C-41B6-9A1D-5F4239210070}" type="sibTrans" cxnId="{F7062C6D-2773-4C10-830F-6F7766122E2C}">
      <dgm:prSet/>
      <dgm:spPr/>
      <dgm:t>
        <a:bodyPr/>
        <a:lstStyle/>
        <a:p>
          <a:endParaRPr lang="es-AR"/>
        </a:p>
      </dgm:t>
    </dgm:pt>
    <dgm:pt modelId="{2D9DB210-3B70-4558-8D3F-56909F086112}">
      <dgm:prSet/>
      <dgm:spPr/>
      <dgm:t>
        <a:bodyPr/>
        <a:lstStyle/>
        <a:p>
          <a:r>
            <a:rPr lang="es-ES" dirty="0"/>
            <a:t>Observabilidad</a:t>
          </a:r>
        </a:p>
      </dgm:t>
    </dgm:pt>
    <dgm:pt modelId="{0FC1425C-D6FD-4C90-8F09-5BFA0C16803A}" type="parTrans" cxnId="{0D11AE20-2904-4FEE-A7A7-B2EA00EBC45D}">
      <dgm:prSet/>
      <dgm:spPr/>
      <dgm:t>
        <a:bodyPr/>
        <a:lstStyle/>
        <a:p>
          <a:endParaRPr lang="es-AR"/>
        </a:p>
      </dgm:t>
    </dgm:pt>
    <dgm:pt modelId="{FF871FA8-DA16-49BF-B369-E9A27CD06023}" type="sibTrans" cxnId="{0D11AE20-2904-4FEE-A7A7-B2EA00EBC45D}">
      <dgm:prSet/>
      <dgm:spPr/>
      <dgm:t>
        <a:bodyPr/>
        <a:lstStyle/>
        <a:p>
          <a:endParaRPr lang="es-AR"/>
        </a:p>
      </dgm:t>
    </dgm:pt>
    <dgm:pt modelId="{98734F39-940F-4DB9-A054-D245D53CA133}" type="pres">
      <dgm:prSet presAssocID="{D0BC2070-F069-42F6-8A08-9729A534507F}" presName="diagram" presStyleCnt="0">
        <dgm:presLayoutVars>
          <dgm:chPref val="1"/>
          <dgm:dir/>
          <dgm:animOne val="branch"/>
          <dgm:animLvl val="lvl"/>
          <dgm:resizeHandles/>
        </dgm:presLayoutVars>
      </dgm:prSet>
      <dgm:spPr/>
    </dgm:pt>
    <dgm:pt modelId="{60F50A3A-2D62-4860-AB5C-E6636C9B732C}" type="pres">
      <dgm:prSet presAssocID="{6D7941B7-514B-49E8-92E4-D8A22EE7415D}" presName="root" presStyleCnt="0"/>
      <dgm:spPr/>
    </dgm:pt>
    <dgm:pt modelId="{0E26E7A6-B9D2-4960-A74D-B05341D1A8FB}" type="pres">
      <dgm:prSet presAssocID="{6D7941B7-514B-49E8-92E4-D8A22EE7415D}" presName="rootComposite" presStyleCnt="0"/>
      <dgm:spPr/>
    </dgm:pt>
    <dgm:pt modelId="{9B405FA9-2B72-4411-AB32-865DC538AEA3}" type="pres">
      <dgm:prSet presAssocID="{6D7941B7-514B-49E8-92E4-D8A22EE7415D}" presName="rootText" presStyleLbl="node1" presStyleIdx="0" presStyleCnt="1"/>
      <dgm:spPr/>
    </dgm:pt>
    <dgm:pt modelId="{D5D51945-2D63-4D47-AD36-F0A046D69314}" type="pres">
      <dgm:prSet presAssocID="{6D7941B7-514B-49E8-92E4-D8A22EE7415D}" presName="rootConnector" presStyleLbl="node1" presStyleIdx="0" presStyleCnt="1"/>
      <dgm:spPr/>
    </dgm:pt>
    <dgm:pt modelId="{D727EDD8-7AFD-4E62-887E-C6FAE5669323}" type="pres">
      <dgm:prSet presAssocID="{6D7941B7-514B-49E8-92E4-D8A22EE7415D}" presName="childShape" presStyleCnt="0"/>
      <dgm:spPr/>
    </dgm:pt>
    <dgm:pt modelId="{40119E4B-140D-4808-A92B-499F177F55C6}" type="pres">
      <dgm:prSet presAssocID="{9FE5968D-9FF2-4BB1-A730-725510B53478}" presName="Name13" presStyleLbl="parChTrans1D2" presStyleIdx="0" presStyleCnt="5"/>
      <dgm:spPr/>
    </dgm:pt>
    <dgm:pt modelId="{FDB3B8CE-53C8-4E12-9C71-B91440488EB8}" type="pres">
      <dgm:prSet presAssocID="{E441812A-D54A-406F-A238-1B6696938262}" presName="childText" presStyleLbl="bgAcc1" presStyleIdx="0" presStyleCnt="5">
        <dgm:presLayoutVars>
          <dgm:bulletEnabled val="1"/>
        </dgm:presLayoutVars>
      </dgm:prSet>
      <dgm:spPr/>
    </dgm:pt>
    <dgm:pt modelId="{6987FBCD-F3E1-4520-8138-919F732C15DC}" type="pres">
      <dgm:prSet presAssocID="{553F78A4-C915-4B1A-BA26-3312F0E7BB47}" presName="Name13" presStyleLbl="parChTrans1D2" presStyleIdx="1" presStyleCnt="5"/>
      <dgm:spPr/>
    </dgm:pt>
    <dgm:pt modelId="{07C25BB3-8A20-4D97-8FFB-7DE75CC98FD5}" type="pres">
      <dgm:prSet presAssocID="{0ED4C61E-DEFC-4CDB-87D6-ED87F2C462D9}" presName="childText" presStyleLbl="bgAcc1" presStyleIdx="1" presStyleCnt="5">
        <dgm:presLayoutVars>
          <dgm:bulletEnabled val="1"/>
        </dgm:presLayoutVars>
      </dgm:prSet>
      <dgm:spPr/>
    </dgm:pt>
    <dgm:pt modelId="{8B408D6F-720B-4B7E-ABA3-80B6B6A1B5F2}" type="pres">
      <dgm:prSet presAssocID="{DA99F5D0-B8AD-4176-B0B5-37A6362A1658}" presName="Name13" presStyleLbl="parChTrans1D2" presStyleIdx="2" presStyleCnt="5"/>
      <dgm:spPr/>
    </dgm:pt>
    <dgm:pt modelId="{B192D102-E353-4AEB-A134-6B8F01C27BB5}" type="pres">
      <dgm:prSet presAssocID="{A67BF0D9-BDC9-43D6-B690-8AAA3EF49539}" presName="childText" presStyleLbl="bgAcc1" presStyleIdx="2" presStyleCnt="5">
        <dgm:presLayoutVars>
          <dgm:bulletEnabled val="1"/>
        </dgm:presLayoutVars>
      </dgm:prSet>
      <dgm:spPr/>
    </dgm:pt>
    <dgm:pt modelId="{129716D3-EEFC-4D79-9376-42C3A816B100}" type="pres">
      <dgm:prSet presAssocID="{15061B47-FFA5-4D05-8792-9A368F960D21}" presName="Name13" presStyleLbl="parChTrans1D2" presStyleIdx="3" presStyleCnt="5"/>
      <dgm:spPr/>
    </dgm:pt>
    <dgm:pt modelId="{D33A98F2-4F25-4384-83B9-7995DC3AEB32}" type="pres">
      <dgm:prSet presAssocID="{EF7712E0-DE75-435C-AF32-D6130A2118F1}" presName="childText" presStyleLbl="bgAcc1" presStyleIdx="3" presStyleCnt="5">
        <dgm:presLayoutVars>
          <dgm:bulletEnabled val="1"/>
        </dgm:presLayoutVars>
      </dgm:prSet>
      <dgm:spPr/>
    </dgm:pt>
    <dgm:pt modelId="{E99A8862-54C6-4E47-B2EB-755C4B9FA965}" type="pres">
      <dgm:prSet presAssocID="{0FC1425C-D6FD-4C90-8F09-5BFA0C16803A}" presName="Name13" presStyleLbl="parChTrans1D2" presStyleIdx="4" presStyleCnt="5"/>
      <dgm:spPr/>
    </dgm:pt>
    <dgm:pt modelId="{61B19AA7-D61E-4FEB-9E38-9AC003D23947}" type="pres">
      <dgm:prSet presAssocID="{2D9DB210-3B70-4558-8D3F-56909F086112}" presName="childText" presStyleLbl="bgAcc1" presStyleIdx="4" presStyleCnt="5">
        <dgm:presLayoutVars>
          <dgm:bulletEnabled val="1"/>
        </dgm:presLayoutVars>
      </dgm:prSet>
      <dgm:spPr/>
    </dgm:pt>
  </dgm:ptLst>
  <dgm:cxnLst>
    <dgm:cxn modelId="{E2FB1E18-D31B-429E-B58C-D968E90154FC}" type="presOf" srcId="{553F78A4-C915-4B1A-BA26-3312F0E7BB47}" destId="{6987FBCD-F3E1-4520-8138-919F732C15DC}" srcOrd="0" destOrd="0" presId="urn:microsoft.com/office/officeart/2005/8/layout/hierarchy3"/>
    <dgm:cxn modelId="{0D11AE20-2904-4FEE-A7A7-B2EA00EBC45D}" srcId="{6D7941B7-514B-49E8-92E4-D8A22EE7415D}" destId="{2D9DB210-3B70-4558-8D3F-56909F086112}" srcOrd="4" destOrd="0" parTransId="{0FC1425C-D6FD-4C90-8F09-5BFA0C16803A}" sibTransId="{FF871FA8-DA16-49BF-B369-E9A27CD06023}"/>
    <dgm:cxn modelId="{914E8D33-04F5-44FB-A94E-5B5A89CB84C6}" type="presOf" srcId="{DA99F5D0-B8AD-4176-B0B5-37A6362A1658}" destId="{8B408D6F-720B-4B7E-ABA3-80B6B6A1B5F2}" srcOrd="0" destOrd="0" presId="urn:microsoft.com/office/officeart/2005/8/layout/hierarchy3"/>
    <dgm:cxn modelId="{98CF0645-7362-413E-BD11-31FBDBE74BDA}" type="presOf" srcId="{2D9DB210-3B70-4558-8D3F-56909F086112}" destId="{61B19AA7-D61E-4FEB-9E38-9AC003D23947}" srcOrd="0" destOrd="0" presId="urn:microsoft.com/office/officeart/2005/8/layout/hierarchy3"/>
    <dgm:cxn modelId="{E3DD934C-49C8-48AA-9272-11107C4E4BAC}" type="presOf" srcId="{D0BC2070-F069-42F6-8A08-9729A534507F}" destId="{98734F39-940F-4DB9-A054-D245D53CA133}" srcOrd="0" destOrd="0" presId="urn:microsoft.com/office/officeart/2005/8/layout/hierarchy3"/>
    <dgm:cxn modelId="{F7062C6D-2773-4C10-830F-6F7766122E2C}" srcId="{6D7941B7-514B-49E8-92E4-D8A22EE7415D}" destId="{EF7712E0-DE75-435C-AF32-D6130A2118F1}" srcOrd="3" destOrd="0" parTransId="{15061B47-FFA5-4D05-8792-9A368F960D21}" sibTransId="{A2B4C855-E08C-41B6-9A1D-5F4239210070}"/>
    <dgm:cxn modelId="{DB214A54-C6F5-41DA-BB9D-992769143CFC}" type="presOf" srcId="{A67BF0D9-BDC9-43D6-B690-8AAA3EF49539}" destId="{B192D102-E353-4AEB-A134-6B8F01C27BB5}" srcOrd="0" destOrd="0" presId="urn:microsoft.com/office/officeart/2005/8/layout/hierarchy3"/>
    <dgm:cxn modelId="{DD59AA57-17DB-45CE-99E5-70BE2F1E2F89}" srcId="{D0BC2070-F069-42F6-8A08-9729A534507F}" destId="{6D7941B7-514B-49E8-92E4-D8A22EE7415D}" srcOrd="0" destOrd="0" parTransId="{496BFAF9-ED60-4338-BCF8-B02C22B4171C}" sibTransId="{512DC1E5-1B15-4501-A29D-05B79BAE5FB8}"/>
    <dgm:cxn modelId="{DC588858-4864-4801-BD0E-E0891FA4AC60}" srcId="{6D7941B7-514B-49E8-92E4-D8A22EE7415D}" destId="{E441812A-D54A-406F-A238-1B6696938262}" srcOrd="0" destOrd="0" parTransId="{9FE5968D-9FF2-4BB1-A730-725510B53478}" sibTransId="{CA29CBF7-32BC-414F-B86E-B89E35A0AD64}"/>
    <dgm:cxn modelId="{72B89978-107F-4281-8954-DADB0C959D39}" type="presOf" srcId="{9FE5968D-9FF2-4BB1-A730-725510B53478}" destId="{40119E4B-140D-4808-A92B-499F177F55C6}" srcOrd="0" destOrd="0" presId="urn:microsoft.com/office/officeart/2005/8/layout/hierarchy3"/>
    <dgm:cxn modelId="{8543F87E-CF02-4582-9A2A-BE5CC7B37874}" type="presOf" srcId="{EF7712E0-DE75-435C-AF32-D6130A2118F1}" destId="{D33A98F2-4F25-4384-83B9-7995DC3AEB32}" srcOrd="0" destOrd="0" presId="urn:microsoft.com/office/officeart/2005/8/layout/hierarchy3"/>
    <dgm:cxn modelId="{C91482A4-D88B-4DB2-9B16-2705F63ACFA4}" type="presOf" srcId="{6D7941B7-514B-49E8-92E4-D8A22EE7415D}" destId="{9B405FA9-2B72-4411-AB32-865DC538AEA3}" srcOrd="0" destOrd="0" presId="urn:microsoft.com/office/officeart/2005/8/layout/hierarchy3"/>
    <dgm:cxn modelId="{2D4BB2CC-41C5-454A-A4C9-856EC5AD5120}" type="presOf" srcId="{15061B47-FFA5-4D05-8792-9A368F960D21}" destId="{129716D3-EEFC-4D79-9376-42C3A816B100}" srcOrd="0" destOrd="0" presId="urn:microsoft.com/office/officeart/2005/8/layout/hierarchy3"/>
    <dgm:cxn modelId="{125517D1-76FF-4AE5-BA49-FA55010A5F52}" type="presOf" srcId="{6D7941B7-514B-49E8-92E4-D8A22EE7415D}" destId="{D5D51945-2D63-4D47-AD36-F0A046D69314}" srcOrd="1" destOrd="0" presId="urn:microsoft.com/office/officeart/2005/8/layout/hierarchy3"/>
    <dgm:cxn modelId="{96E369D4-2061-4ADE-ADCF-42E5067003ED}" type="presOf" srcId="{0FC1425C-D6FD-4C90-8F09-5BFA0C16803A}" destId="{E99A8862-54C6-4E47-B2EB-755C4B9FA965}" srcOrd="0" destOrd="0" presId="urn:microsoft.com/office/officeart/2005/8/layout/hierarchy3"/>
    <dgm:cxn modelId="{174A00DD-C21F-4D04-B942-C117771D71CD}" type="presOf" srcId="{E441812A-D54A-406F-A238-1B6696938262}" destId="{FDB3B8CE-53C8-4E12-9C71-B91440488EB8}" srcOrd="0" destOrd="0" presId="urn:microsoft.com/office/officeart/2005/8/layout/hierarchy3"/>
    <dgm:cxn modelId="{B57E82F1-6A8E-475C-B95A-4C0D2154E26E}" srcId="{6D7941B7-514B-49E8-92E4-D8A22EE7415D}" destId="{A67BF0D9-BDC9-43D6-B690-8AAA3EF49539}" srcOrd="2" destOrd="0" parTransId="{DA99F5D0-B8AD-4176-B0B5-37A6362A1658}" sibTransId="{3BF7A039-420E-4605-9412-3F901816FE49}"/>
    <dgm:cxn modelId="{365E67F6-4696-43A3-9BDD-EDC1A42B9634}" srcId="{6D7941B7-514B-49E8-92E4-D8A22EE7415D}" destId="{0ED4C61E-DEFC-4CDB-87D6-ED87F2C462D9}" srcOrd="1" destOrd="0" parTransId="{553F78A4-C915-4B1A-BA26-3312F0E7BB47}" sibTransId="{19E90846-A97A-4AA9-9715-62DC63E7914C}"/>
    <dgm:cxn modelId="{B2CD65F8-B38B-49B0-80D6-DCB585FED5AD}" type="presOf" srcId="{0ED4C61E-DEFC-4CDB-87D6-ED87F2C462D9}" destId="{07C25BB3-8A20-4D97-8FFB-7DE75CC98FD5}" srcOrd="0" destOrd="0" presId="urn:microsoft.com/office/officeart/2005/8/layout/hierarchy3"/>
    <dgm:cxn modelId="{CDE427F3-3C90-4D3F-9B74-AC0A6305E9B8}" type="presParOf" srcId="{98734F39-940F-4DB9-A054-D245D53CA133}" destId="{60F50A3A-2D62-4860-AB5C-E6636C9B732C}" srcOrd="0" destOrd="0" presId="urn:microsoft.com/office/officeart/2005/8/layout/hierarchy3"/>
    <dgm:cxn modelId="{31634A76-0722-463B-B441-32C06A9A160D}" type="presParOf" srcId="{60F50A3A-2D62-4860-AB5C-E6636C9B732C}" destId="{0E26E7A6-B9D2-4960-A74D-B05341D1A8FB}" srcOrd="0" destOrd="0" presId="urn:microsoft.com/office/officeart/2005/8/layout/hierarchy3"/>
    <dgm:cxn modelId="{EE28234C-CDBE-469F-9BAB-0A9D3090BA56}" type="presParOf" srcId="{0E26E7A6-B9D2-4960-A74D-B05341D1A8FB}" destId="{9B405FA9-2B72-4411-AB32-865DC538AEA3}" srcOrd="0" destOrd="0" presId="urn:microsoft.com/office/officeart/2005/8/layout/hierarchy3"/>
    <dgm:cxn modelId="{ADE3A8F1-21BC-4A79-B7CE-9CE074FE8F5D}" type="presParOf" srcId="{0E26E7A6-B9D2-4960-A74D-B05341D1A8FB}" destId="{D5D51945-2D63-4D47-AD36-F0A046D69314}" srcOrd="1" destOrd="0" presId="urn:microsoft.com/office/officeart/2005/8/layout/hierarchy3"/>
    <dgm:cxn modelId="{6B295D53-80CD-448A-A7D8-78E5AC28EBEE}" type="presParOf" srcId="{60F50A3A-2D62-4860-AB5C-E6636C9B732C}" destId="{D727EDD8-7AFD-4E62-887E-C6FAE5669323}" srcOrd="1" destOrd="0" presId="urn:microsoft.com/office/officeart/2005/8/layout/hierarchy3"/>
    <dgm:cxn modelId="{02CD38CF-080E-4DB9-901A-7CCFAF3491B6}" type="presParOf" srcId="{D727EDD8-7AFD-4E62-887E-C6FAE5669323}" destId="{40119E4B-140D-4808-A92B-499F177F55C6}" srcOrd="0" destOrd="0" presId="urn:microsoft.com/office/officeart/2005/8/layout/hierarchy3"/>
    <dgm:cxn modelId="{4135B1ED-4866-4A91-871A-CB2BBDB2B06E}" type="presParOf" srcId="{D727EDD8-7AFD-4E62-887E-C6FAE5669323}" destId="{FDB3B8CE-53C8-4E12-9C71-B91440488EB8}" srcOrd="1" destOrd="0" presId="urn:microsoft.com/office/officeart/2005/8/layout/hierarchy3"/>
    <dgm:cxn modelId="{3E43F137-C7CC-4827-9BC7-F417D49A9423}" type="presParOf" srcId="{D727EDD8-7AFD-4E62-887E-C6FAE5669323}" destId="{6987FBCD-F3E1-4520-8138-919F732C15DC}" srcOrd="2" destOrd="0" presId="urn:microsoft.com/office/officeart/2005/8/layout/hierarchy3"/>
    <dgm:cxn modelId="{2236D04B-FE4F-409B-96A4-135EFC01D8DD}" type="presParOf" srcId="{D727EDD8-7AFD-4E62-887E-C6FAE5669323}" destId="{07C25BB3-8A20-4D97-8FFB-7DE75CC98FD5}" srcOrd="3" destOrd="0" presId="urn:microsoft.com/office/officeart/2005/8/layout/hierarchy3"/>
    <dgm:cxn modelId="{9F32F6AA-5DF3-4FF9-A893-5A8D47864741}" type="presParOf" srcId="{D727EDD8-7AFD-4E62-887E-C6FAE5669323}" destId="{8B408D6F-720B-4B7E-ABA3-80B6B6A1B5F2}" srcOrd="4" destOrd="0" presId="urn:microsoft.com/office/officeart/2005/8/layout/hierarchy3"/>
    <dgm:cxn modelId="{D2C6FCD9-0071-4E26-AB4D-6B103786C125}" type="presParOf" srcId="{D727EDD8-7AFD-4E62-887E-C6FAE5669323}" destId="{B192D102-E353-4AEB-A134-6B8F01C27BB5}" srcOrd="5" destOrd="0" presId="urn:microsoft.com/office/officeart/2005/8/layout/hierarchy3"/>
    <dgm:cxn modelId="{94249BC7-C06C-4C66-8A38-84BD232F02E4}" type="presParOf" srcId="{D727EDD8-7AFD-4E62-887E-C6FAE5669323}" destId="{129716D3-EEFC-4D79-9376-42C3A816B100}" srcOrd="6" destOrd="0" presId="urn:microsoft.com/office/officeart/2005/8/layout/hierarchy3"/>
    <dgm:cxn modelId="{EE8E3018-80B8-4606-869C-0B1650AF0ADC}" type="presParOf" srcId="{D727EDD8-7AFD-4E62-887E-C6FAE5669323}" destId="{D33A98F2-4F25-4384-83B9-7995DC3AEB32}" srcOrd="7" destOrd="0" presId="urn:microsoft.com/office/officeart/2005/8/layout/hierarchy3"/>
    <dgm:cxn modelId="{BFA96BB6-4ACC-4DB1-893F-4F2C8C0FF06C}" type="presParOf" srcId="{D727EDD8-7AFD-4E62-887E-C6FAE5669323}" destId="{E99A8862-54C6-4E47-B2EB-755C4B9FA965}" srcOrd="8" destOrd="0" presId="urn:microsoft.com/office/officeart/2005/8/layout/hierarchy3"/>
    <dgm:cxn modelId="{E965B033-1376-4F58-A61A-286453614AC0}" type="presParOf" srcId="{D727EDD8-7AFD-4E62-887E-C6FAE5669323}" destId="{61B19AA7-D61E-4FEB-9E38-9AC003D23947}" srcOrd="9"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0BC2070-F069-42F6-8A08-9729A534507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AR"/>
        </a:p>
      </dgm:t>
    </dgm:pt>
    <dgm:pt modelId="{E441812A-D54A-406F-A238-1B6696938262}">
      <dgm:prSet/>
      <dgm:spPr/>
      <dgm:t>
        <a:bodyPr/>
        <a:lstStyle/>
        <a:p>
          <a:r>
            <a:rPr lang="es-ES" dirty="0"/>
            <a:t>Prueba de concepto </a:t>
          </a:r>
        </a:p>
      </dgm:t>
    </dgm:pt>
    <dgm:pt modelId="{9FE5968D-9FF2-4BB1-A730-725510B53478}" type="parTrans" cxnId="{DC588858-4864-4801-BD0E-E0891FA4AC60}">
      <dgm:prSet/>
      <dgm:spPr/>
      <dgm:t>
        <a:bodyPr/>
        <a:lstStyle/>
        <a:p>
          <a:endParaRPr lang="es-AR"/>
        </a:p>
      </dgm:t>
    </dgm:pt>
    <dgm:pt modelId="{CA29CBF7-32BC-414F-B86E-B89E35A0AD64}" type="sibTrans" cxnId="{DC588858-4864-4801-BD0E-E0891FA4AC60}">
      <dgm:prSet/>
      <dgm:spPr/>
      <dgm:t>
        <a:bodyPr/>
        <a:lstStyle/>
        <a:p>
          <a:endParaRPr lang="es-AR"/>
        </a:p>
      </dgm:t>
    </dgm:pt>
    <dgm:pt modelId="{6D7941B7-514B-49E8-92E4-D8A22EE7415D}">
      <dgm:prSet/>
      <dgm:spPr/>
      <dgm:t>
        <a:bodyPr/>
        <a:lstStyle/>
        <a:p>
          <a:r>
            <a:rPr lang="es-ES" dirty="0"/>
            <a:t>Requerimientos Funcionales</a:t>
          </a:r>
        </a:p>
      </dgm:t>
    </dgm:pt>
    <dgm:pt modelId="{496BFAF9-ED60-4338-BCF8-B02C22B4171C}" type="parTrans" cxnId="{DD59AA57-17DB-45CE-99E5-70BE2F1E2F89}">
      <dgm:prSet/>
      <dgm:spPr/>
      <dgm:t>
        <a:bodyPr/>
        <a:lstStyle/>
        <a:p>
          <a:endParaRPr lang="es-AR"/>
        </a:p>
      </dgm:t>
    </dgm:pt>
    <dgm:pt modelId="{512DC1E5-1B15-4501-A29D-05B79BAE5FB8}" type="sibTrans" cxnId="{DD59AA57-17DB-45CE-99E5-70BE2F1E2F89}">
      <dgm:prSet/>
      <dgm:spPr/>
      <dgm:t>
        <a:bodyPr/>
        <a:lstStyle/>
        <a:p>
          <a:endParaRPr lang="es-AR"/>
        </a:p>
      </dgm:t>
    </dgm:pt>
    <dgm:pt modelId="{0ED4C61E-DEFC-4CDB-87D6-ED87F2C462D9}">
      <dgm:prSet/>
      <dgm:spPr/>
      <dgm:t>
        <a:bodyPr/>
        <a:lstStyle/>
        <a:p>
          <a:r>
            <a:rPr lang="es-ES" dirty="0"/>
            <a:t>Proceso de exportación de datos</a:t>
          </a:r>
        </a:p>
      </dgm:t>
    </dgm:pt>
    <dgm:pt modelId="{553F78A4-C915-4B1A-BA26-3312F0E7BB47}" type="parTrans" cxnId="{365E67F6-4696-43A3-9BDD-EDC1A42B9634}">
      <dgm:prSet/>
      <dgm:spPr/>
      <dgm:t>
        <a:bodyPr/>
        <a:lstStyle/>
        <a:p>
          <a:endParaRPr lang="es-AR"/>
        </a:p>
      </dgm:t>
    </dgm:pt>
    <dgm:pt modelId="{19E90846-A97A-4AA9-9715-62DC63E7914C}" type="sibTrans" cxnId="{365E67F6-4696-43A3-9BDD-EDC1A42B9634}">
      <dgm:prSet/>
      <dgm:spPr/>
      <dgm:t>
        <a:bodyPr/>
        <a:lstStyle/>
        <a:p>
          <a:endParaRPr lang="es-AR"/>
        </a:p>
      </dgm:t>
    </dgm:pt>
    <dgm:pt modelId="{95B2D9C3-8660-4946-A886-A3B78967F8EA}">
      <dgm:prSet/>
      <dgm:spPr/>
      <dgm:t>
        <a:bodyPr/>
        <a:lstStyle/>
        <a:p>
          <a:r>
            <a:rPr lang="es-ES" dirty="0"/>
            <a:t>API gestión de incidencias</a:t>
          </a:r>
        </a:p>
      </dgm:t>
    </dgm:pt>
    <dgm:pt modelId="{9D6D7F35-97A4-454E-890A-D3CF2178EAD5}" type="parTrans" cxnId="{4FD6E153-886D-4248-9935-8D159E3C206D}">
      <dgm:prSet/>
      <dgm:spPr/>
      <dgm:t>
        <a:bodyPr/>
        <a:lstStyle/>
        <a:p>
          <a:endParaRPr lang="es-AR"/>
        </a:p>
      </dgm:t>
    </dgm:pt>
    <dgm:pt modelId="{39ACE75E-F561-4B0F-B7A5-61B67FF679BF}" type="sibTrans" cxnId="{4FD6E153-886D-4248-9935-8D159E3C206D}">
      <dgm:prSet/>
      <dgm:spPr/>
      <dgm:t>
        <a:bodyPr/>
        <a:lstStyle/>
        <a:p>
          <a:endParaRPr lang="es-AR"/>
        </a:p>
      </dgm:t>
    </dgm:pt>
    <dgm:pt modelId="{D233DC7A-68FE-451C-BA02-B6AC387D0202}">
      <dgm:prSet/>
      <dgm:spPr/>
      <dgm:t>
        <a:bodyPr/>
        <a:lstStyle/>
        <a:p>
          <a:r>
            <a:rPr lang="es-ES" dirty="0"/>
            <a:t>Web de administración</a:t>
          </a:r>
        </a:p>
      </dgm:t>
    </dgm:pt>
    <dgm:pt modelId="{1B4D2530-19FA-472E-BA4F-4F5CF278FEB4}" type="parTrans" cxnId="{E0CEACBD-6F93-4BCE-8C85-FD92FCD20CF4}">
      <dgm:prSet/>
      <dgm:spPr/>
      <dgm:t>
        <a:bodyPr/>
        <a:lstStyle/>
        <a:p>
          <a:endParaRPr lang="es-AR"/>
        </a:p>
      </dgm:t>
    </dgm:pt>
    <dgm:pt modelId="{21C16CF0-9C3A-4E1F-8B85-394535499717}" type="sibTrans" cxnId="{E0CEACBD-6F93-4BCE-8C85-FD92FCD20CF4}">
      <dgm:prSet/>
      <dgm:spPr/>
      <dgm:t>
        <a:bodyPr/>
        <a:lstStyle/>
        <a:p>
          <a:endParaRPr lang="es-AR"/>
        </a:p>
      </dgm:t>
    </dgm:pt>
    <dgm:pt modelId="{0BA598C2-F665-44D4-B81B-C1342E1521C8}">
      <dgm:prSet/>
      <dgm:spPr/>
      <dgm:t>
        <a:bodyPr/>
        <a:lstStyle/>
        <a:p>
          <a:r>
            <a:rPr lang="es-ES" dirty="0"/>
            <a:t>Base de datos</a:t>
          </a:r>
        </a:p>
      </dgm:t>
    </dgm:pt>
    <dgm:pt modelId="{29B5B3A7-4278-4B04-9F96-728D45E00953}" type="parTrans" cxnId="{83580E85-726B-4758-87F3-25CC8F8B187F}">
      <dgm:prSet/>
      <dgm:spPr/>
      <dgm:t>
        <a:bodyPr/>
        <a:lstStyle/>
        <a:p>
          <a:endParaRPr lang="es-AR"/>
        </a:p>
      </dgm:t>
    </dgm:pt>
    <dgm:pt modelId="{5EA8D2DD-9078-4B4F-B2DA-D015928BA331}" type="sibTrans" cxnId="{83580E85-726B-4758-87F3-25CC8F8B187F}">
      <dgm:prSet/>
      <dgm:spPr/>
      <dgm:t>
        <a:bodyPr/>
        <a:lstStyle/>
        <a:p>
          <a:endParaRPr lang="es-AR"/>
        </a:p>
      </dgm:t>
    </dgm:pt>
    <dgm:pt modelId="{82ABBF47-847E-49F5-BAF9-0E579CF9D660}">
      <dgm:prSet/>
      <dgm:spPr/>
      <dgm:t>
        <a:bodyPr/>
        <a:lstStyle/>
        <a:p>
          <a:r>
            <a:rPr lang="es-ES" dirty="0"/>
            <a:t>Observabilidad</a:t>
          </a:r>
        </a:p>
      </dgm:t>
    </dgm:pt>
    <dgm:pt modelId="{97B690E4-3B9E-442C-B2B0-910AA886707A}" type="parTrans" cxnId="{F38B525A-5BC2-402D-A6D5-FF0C08722600}">
      <dgm:prSet/>
      <dgm:spPr/>
      <dgm:t>
        <a:bodyPr/>
        <a:lstStyle/>
        <a:p>
          <a:endParaRPr lang="es-AR"/>
        </a:p>
      </dgm:t>
    </dgm:pt>
    <dgm:pt modelId="{5B68B295-6157-4212-9779-DBBD6AC2CEDD}" type="sibTrans" cxnId="{F38B525A-5BC2-402D-A6D5-FF0C08722600}">
      <dgm:prSet/>
      <dgm:spPr/>
      <dgm:t>
        <a:bodyPr/>
        <a:lstStyle/>
        <a:p>
          <a:endParaRPr lang="es-AR"/>
        </a:p>
      </dgm:t>
    </dgm:pt>
    <dgm:pt modelId="{531CB298-AA3F-4E7E-9953-467E42995C36}">
      <dgm:prSet/>
      <dgm:spPr/>
      <dgm:t>
        <a:bodyPr/>
        <a:lstStyle/>
        <a:p>
          <a:r>
            <a:rPr lang="es-ES" dirty="0"/>
            <a:t>Rápida visualización</a:t>
          </a:r>
        </a:p>
      </dgm:t>
    </dgm:pt>
    <dgm:pt modelId="{0249332A-3CC7-4090-A12C-001D1A47B8AC}" type="parTrans" cxnId="{3AF4CCE2-D2BB-4922-80AC-DFBFB329DF84}">
      <dgm:prSet/>
      <dgm:spPr/>
      <dgm:t>
        <a:bodyPr/>
        <a:lstStyle/>
        <a:p>
          <a:endParaRPr lang="es-AR"/>
        </a:p>
      </dgm:t>
    </dgm:pt>
    <dgm:pt modelId="{74156B9C-E367-4D1F-A99F-17BBD950171F}" type="sibTrans" cxnId="{3AF4CCE2-D2BB-4922-80AC-DFBFB329DF84}">
      <dgm:prSet/>
      <dgm:spPr/>
      <dgm:t>
        <a:bodyPr/>
        <a:lstStyle/>
        <a:p>
          <a:endParaRPr lang="es-AR"/>
        </a:p>
      </dgm:t>
    </dgm:pt>
    <dgm:pt modelId="{506C31E9-4F52-491D-AFDE-9C6CED8E6EBF}">
      <dgm:prSet/>
      <dgm:spPr/>
      <dgm:t>
        <a:bodyPr/>
        <a:lstStyle/>
        <a:p>
          <a:r>
            <a:rPr lang="es-ES" dirty="0"/>
            <a:t>Contenedores para CI/CD</a:t>
          </a:r>
        </a:p>
      </dgm:t>
    </dgm:pt>
    <dgm:pt modelId="{5E4FA2C3-200F-4372-ABF0-872FB9720C3C}" type="parTrans" cxnId="{104A67A3-36BA-44AD-B5A1-E8972ED9F8A1}">
      <dgm:prSet/>
      <dgm:spPr/>
      <dgm:t>
        <a:bodyPr/>
        <a:lstStyle/>
        <a:p>
          <a:endParaRPr lang="es-AR"/>
        </a:p>
      </dgm:t>
    </dgm:pt>
    <dgm:pt modelId="{09CEA83B-6ECF-4536-9156-81CC5D8895AF}" type="sibTrans" cxnId="{104A67A3-36BA-44AD-B5A1-E8972ED9F8A1}">
      <dgm:prSet/>
      <dgm:spPr/>
      <dgm:t>
        <a:bodyPr/>
        <a:lstStyle/>
        <a:p>
          <a:endParaRPr lang="es-AR"/>
        </a:p>
      </dgm:t>
    </dgm:pt>
    <dgm:pt modelId="{1FB63CF3-8CC8-454F-94B6-98E70E5129AA}">
      <dgm:prSet/>
      <dgm:spPr/>
      <dgm:t>
        <a:bodyPr/>
        <a:lstStyle/>
        <a:p>
          <a:r>
            <a:rPr lang="es-ES" dirty="0"/>
            <a:t>Requerimientos no funcionales</a:t>
          </a:r>
        </a:p>
      </dgm:t>
    </dgm:pt>
    <dgm:pt modelId="{15EC5E9A-AFF2-40C9-AF3B-EC6CEE616E87}" type="parTrans" cxnId="{C266EAF1-C59D-479B-AD43-3D4AB0C41AEF}">
      <dgm:prSet/>
      <dgm:spPr/>
      <dgm:t>
        <a:bodyPr/>
        <a:lstStyle/>
        <a:p>
          <a:endParaRPr lang="es-AR"/>
        </a:p>
      </dgm:t>
    </dgm:pt>
    <dgm:pt modelId="{D31741EC-2AA8-4B9F-830E-A23441589454}" type="sibTrans" cxnId="{C266EAF1-C59D-479B-AD43-3D4AB0C41AEF}">
      <dgm:prSet/>
      <dgm:spPr/>
      <dgm:t>
        <a:bodyPr/>
        <a:lstStyle/>
        <a:p>
          <a:endParaRPr lang="es-AR"/>
        </a:p>
      </dgm:t>
    </dgm:pt>
    <dgm:pt modelId="{A7FB0A08-DAD0-4880-B874-DE6D5597DA36}">
      <dgm:prSet/>
      <dgm:spPr/>
      <dgm:t>
        <a:bodyPr/>
        <a:lstStyle/>
        <a:p>
          <a:r>
            <a:rPr lang="es-ES" dirty="0"/>
            <a:t>Componente de minería de procesos</a:t>
          </a:r>
        </a:p>
      </dgm:t>
    </dgm:pt>
    <dgm:pt modelId="{2C16B0F6-DE13-4370-9C42-A2DEACA08F3D}" type="parTrans" cxnId="{75719E9D-4EF7-45BD-A338-ACAA8C6B3926}">
      <dgm:prSet/>
      <dgm:spPr/>
      <dgm:t>
        <a:bodyPr/>
        <a:lstStyle/>
        <a:p>
          <a:endParaRPr lang="es-AR"/>
        </a:p>
      </dgm:t>
    </dgm:pt>
    <dgm:pt modelId="{8AE4E03B-7AB8-48D5-AE40-575A40398444}" type="sibTrans" cxnId="{75719E9D-4EF7-45BD-A338-ACAA8C6B3926}">
      <dgm:prSet/>
      <dgm:spPr/>
      <dgm:t>
        <a:bodyPr/>
        <a:lstStyle/>
        <a:p>
          <a:endParaRPr lang="es-AR"/>
        </a:p>
      </dgm:t>
    </dgm:pt>
    <dgm:pt modelId="{6452F536-B5BB-4209-BFB4-BE95EFD10033}" type="pres">
      <dgm:prSet presAssocID="{D0BC2070-F069-42F6-8A08-9729A534507F}" presName="linear" presStyleCnt="0">
        <dgm:presLayoutVars>
          <dgm:dir/>
          <dgm:animLvl val="lvl"/>
          <dgm:resizeHandles val="exact"/>
        </dgm:presLayoutVars>
      </dgm:prSet>
      <dgm:spPr/>
    </dgm:pt>
    <dgm:pt modelId="{357A2F9A-18E8-446C-8468-C1DD66C8E85A}" type="pres">
      <dgm:prSet presAssocID="{6D7941B7-514B-49E8-92E4-D8A22EE7415D}" presName="parentLin" presStyleCnt="0"/>
      <dgm:spPr/>
    </dgm:pt>
    <dgm:pt modelId="{4D1C6C67-705E-4DB0-9527-1254056B8CD6}" type="pres">
      <dgm:prSet presAssocID="{6D7941B7-514B-49E8-92E4-D8A22EE7415D}" presName="parentLeftMargin" presStyleLbl="node1" presStyleIdx="0" presStyleCnt="2"/>
      <dgm:spPr/>
    </dgm:pt>
    <dgm:pt modelId="{B9F90526-B96E-4839-A747-FF71388F9C40}" type="pres">
      <dgm:prSet presAssocID="{6D7941B7-514B-49E8-92E4-D8A22EE7415D}" presName="parentText" presStyleLbl="node1" presStyleIdx="0" presStyleCnt="2">
        <dgm:presLayoutVars>
          <dgm:chMax val="0"/>
          <dgm:bulletEnabled val="1"/>
        </dgm:presLayoutVars>
      </dgm:prSet>
      <dgm:spPr/>
    </dgm:pt>
    <dgm:pt modelId="{372334CF-043D-4315-8061-024EB3A2D305}" type="pres">
      <dgm:prSet presAssocID="{6D7941B7-514B-49E8-92E4-D8A22EE7415D}" presName="negativeSpace" presStyleCnt="0"/>
      <dgm:spPr/>
    </dgm:pt>
    <dgm:pt modelId="{8C911FD6-6CA0-4586-8FDA-99101778D086}" type="pres">
      <dgm:prSet presAssocID="{6D7941B7-514B-49E8-92E4-D8A22EE7415D}" presName="childText" presStyleLbl="conFgAcc1" presStyleIdx="0" presStyleCnt="2">
        <dgm:presLayoutVars>
          <dgm:bulletEnabled val="1"/>
        </dgm:presLayoutVars>
      </dgm:prSet>
      <dgm:spPr/>
    </dgm:pt>
    <dgm:pt modelId="{74C547D3-A001-4D27-91F5-CD319CE7B610}" type="pres">
      <dgm:prSet presAssocID="{512DC1E5-1B15-4501-A29D-05B79BAE5FB8}" presName="spaceBetweenRectangles" presStyleCnt="0"/>
      <dgm:spPr/>
    </dgm:pt>
    <dgm:pt modelId="{A431671C-44C9-421B-9DB0-00F79E31E754}" type="pres">
      <dgm:prSet presAssocID="{1FB63CF3-8CC8-454F-94B6-98E70E5129AA}" presName="parentLin" presStyleCnt="0"/>
      <dgm:spPr/>
    </dgm:pt>
    <dgm:pt modelId="{80DA2A9B-BAF7-4C04-869F-B78FF36C6534}" type="pres">
      <dgm:prSet presAssocID="{1FB63CF3-8CC8-454F-94B6-98E70E5129AA}" presName="parentLeftMargin" presStyleLbl="node1" presStyleIdx="0" presStyleCnt="2"/>
      <dgm:spPr/>
    </dgm:pt>
    <dgm:pt modelId="{E2E88F4F-09D9-419B-846C-EC1CB4715524}" type="pres">
      <dgm:prSet presAssocID="{1FB63CF3-8CC8-454F-94B6-98E70E5129AA}" presName="parentText" presStyleLbl="node1" presStyleIdx="1" presStyleCnt="2">
        <dgm:presLayoutVars>
          <dgm:chMax val="0"/>
          <dgm:bulletEnabled val="1"/>
        </dgm:presLayoutVars>
      </dgm:prSet>
      <dgm:spPr/>
    </dgm:pt>
    <dgm:pt modelId="{8322F7CB-904A-45CB-BA96-953E34CB8055}" type="pres">
      <dgm:prSet presAssocID="{1FB63CF3-8CC8-454F-94B6-98E70E5129AA}" presName="negativeSpace" presStyleCnt="0"/>
      <dgm:spPr/>
    </dgm:pt>
    <dgm:pt modelId="{2BBB14F3-ECDC-4D71-8F1A-949034C66451}" type="pres">
      <dgm:prSet presAssocID="{1FB63CF3-8CC8-454F-94B6-98E70E5129AA}" presName="childText" presStyleLbl="conFgAcc1" presStyleIdx="1" presStyleCnt="2">
        <dgm:presLayoutVars>
          <dgm:bulletEnabled val="1"/>
        </dgm:presLayoutVars>
      </dgm:prSet>
      <dgm:spPr/>
    </dgm:pt>
  </dgm:ptLst>
  <dgm:cxnLst>
    <dgm:cxn modelId="{8DC09014-760E-4201-B70C-FE6DB2123F7A}" type="presOf" srcId="{1FB63CF3-8CC8-454F-94B6-98E70E5129AA}" destId="{E2E88F4F-09D9-419B-846C-EC1CB4715524}" srcOrd="1" destOrd="0" presId="urn:microsoft.com/office/officeart/2005/8/layout/list1"/>
    <dgm:cxn modelId="{C4B4A81D-959D-4D4D-8F30-8B9088904AFE}" type="presOf" srcId="{A7FB0A08-DAD0-4880-B874-DE6D5597DA36}" destId="{8C911FD6-6CA0-4586-8FDA-99101778D086}" srcOrd="0" destOrd="2" presId="urn:microsoft.com/office/officeart/2005/8/layout/list1"/>
    <dgm:cxn modelId="{D24A1444-AA75-4281-9D76-C8050EAF3C8F}" type="presOf" srcId="{E441812A-D54A-406F-A238-1B6696938262}" destId="{8C911FD6-6CA0-4586-8FDA-99101778D086}" srcOrd="0" destOrd="0" presId="urn:microsoft.com/office/officeart/2005/8/layout/list1"/>
    <dgm:cxn modelId="{58FE0269-5FDD-42D2-AD99-853CC2C58AAE}" type="presOf" srcId="{6D7941B7-514B-49E8-92E4-D8A22EE7415D}" destId="{B9F90526-B96E-4839-A747-FF71388F9C40}" srcOrd="1" destOrd="0" presId="urn:microsoft.com/office/officeart/2005/8/layout/list1"/>
    <dgm:cxn modelId="{4FD6E153-886D-4248-9935-8D159E3C206D}" srcId="{6D7941B7-514B-49E8-92E4-D8A22EE7415D}" destId="{95B2D9C3-8660-4946-A886-A3B78967F8EA}" srcOrd="3" destOrd="0" parTransId="{9D6D7F35-97A4-454E-890A-D3CF2178EAD5}" sibTransId="{39ACE75E-F561-4B0F-B7A5-61B67FF679BF}"/>
    <dgm:cxn modelId="{DD59AA57-17DB-45CE-99E5-70BE2F1E2F89}" srcId="{D0BC2070-F069-42F6-8A08-9729A534507F}" destId="{6D7941B7-514B-49E8-92E4-D8A22EE7415D}" srcOrd="0" destOrd="0" parTransId="{496BFAF9-ED60-4338-BCF8-B02C22B4171C}" sibTransId="{512DC1E5-1B15-4501-A29D-05B79BAE5FB8}"/>
    <dgm:cxn modelId="{49A0C357-909F-460B-B427-6F07E712B48A}" type="presOf" srcId="{6D7941B7-514B-49E8-92E4-D8A22EE7415D}" destId="{4D1C6C67-705E-4DB0-9527-1254056B8CD6}" srcOrd="0" destOrd="0" presId="urn:microsoft.com/office/officeart/2005/8/layout/list1"/>
    <dgm:cxn modelId="{AB033C58-5CA0-4F72-80BF-242E040EBA26}" type="presOf" srcId="{0BA598C2-F665-44D4-B81B-C1342E1521C8}" destId="{8C911FD6-6CA0-4586-8FDA-99101778D086}" srcOrd="0" destOrd="5" presId="urn:microsoft.com/office/officeart/2005/8/layout/list1"/>
    <dgm:cxn modelId="{DC588858-4864-4801-BD0E-E0891FA4AC60}" srcId="{6D7941B7-514B-49E8-92E4-D8A22EE7415D}" destId="{E441812A-D54A-406F-A238-1B6696938262}" srcOrd="0" destOrd="0" parTransId="{9FE5968D-9FF2-4BB1-A730-725510B53478}" sibTransId="{CA29CBF7-32BC-414F-B86E-B89E35A0AD64}"/>
    <dgm:cxn modelId="{0530CA78-44A4-4E69-A299-253D4B8B8883}" type="presOf" srcId="{95B2D9C3-8660-4946-A886-A3B78967F8EA}" destId="{8C911FD6-6CA0-4586-8FDA-99101778D086}" srcOrd="0" destOrd="3" presId="urn:microsoft.com/office/officeart/2005/8/layout/list1"/>
    <dgm:cxn modelId="{E4980C59-8EF0-4FE9-973C-849C7A519821}" type="presOf" srcId="{D0BC2070-F069-42F6-8A08-9729A534507F}" destId="{6452F536-B5BB-4209-BFB4-BE95EFD10033}" srcOrd="0" destOrd="0" presId="urn:microsoft.com/office/officeart/2005/8/layout/list1"/>
    <dgm:cxn modelId="{F38B525A-5BC2-402D-A6D5-FF0C08722600}" srcId="{1FB63CF3-8CC8-454F-94B6-98E70E5129AA}" destId="{82ABBF47-847E-49F5-BAF9-0E579CF9D660}" srcOrd="0" destOrd="0" parTransId="{97B690E4-3B9E-442C-B2B0-910AA886707A}" sibTransId="{5B68B295-6157-4212-9779-DBBD6AC2CEDD}"/>
    <dgm:cxn modelId="{729AA682-E512-488F-9CCF-66D9858A2AB6}" type="presOf" srcId="{531CB298-AA3F-4E7E-9953-467E42995C36}" destId="{2BBB14F3-ECDC-4D71-8F1A-949034C66451}" srcOrd="0" destOrd="1" presId="urn:microsoft.com/office/officeart/2005/8/layout/list1"/>
    <dgm:cxn modelId="{83580E85-726B-4758-87F3-25CC8F8B187F}" srcId="{6D7941B7-514B-49E8-92E4-D8A22EE7415D}" destId="{0BA598C2-F665-44D4-B81B-C1342E1521C8}" srcOrd="5" destOrd="0" parTransId="{29B5B3A7-4278-4B04-9F96-728D45E00953}" sibTransId="{5EA8D2DD-9078-4B4F-B2DA-D015928BA331}"/>
    <dgm:cxn modelId="{3071E986-3446-4F48-86D0-79A7D2211D42}" type="presOf" srcId="{D233DC7A-68FE-451C-BA02-B6AC387D0202}" destId="{8C911FD6-6CA0-4586-8FDA-99101778D086}" srcOrd="0" destOrd="4" presId="urn:microsoft.com/office/officeart/2005/8/layout/list1"/>
    <dgm:cxn modelId="{5C470589-99C2-4BF8-8910-A04BE08395F3}" type="presOf" srcId="{506C31E9-4F52-491D-AFDE-9C6CED8E6EBF}" destId="{2BBB14F3-ECDC-4D71-8F1A-949034C66451}" srcOrd="0" destOrd="2" presId="urn:microsoft.com/office/officeart/2005/8/layout/list1"/>
    <dgm:cxn modelId="{50A80F9B-ADEB-4EAF-B09A-2C09285753E9}" type="presOf" srcId="{0ED4C61E-DEFC-4CDB-87D6-ED87F2C462D9}" destId="{8C911FD6-6CA0-4586-8FDA-99101778D086}" srcOrd="0" destOrd="1" presId="urn:microsoft.com/office/officeart/2005/8/layout/list1"/>
    <dgm:cxn modelId="{75719E9D-4EF7-45BD-A338-ACAA8C6B3926}" srcId="{6D7941B7-514B-49E8-92E4-D8A22EE7415D}" destId="{A7FB0A08-DAD0-4880-B874-DE6D5597DA36}" srcOrd="2" destOrd="0" parTransId="{2C16B0F6-DE13-4370-9C42-A2DEACA08F3D}" sibTransId="{8AE4E03B-7AB8-48D5-AE40-575A40398444}"/>
    <dgm:cxn modelId="{DA150A9E-E7BA-42A7-8180-2C6AEA673F12}" type="presOf" srcId="{82ABBF47-847E-49F5-BAF9-0E579CF9D660}" destId="{2BBB14F3-ECDC-4D71-8F1A-949034C66451}" srcOrd="0" destOrd="0" presId="urn:microsoft.com/office/officeart/2005/8/layout/list1"/>
    <dgm:cxn modelId="{104A67A3-36BA-44AD-B5A1-E8972ED9F8A1}" srcId="{1FB63CF3-8CC8-454F-94B6-98E70E5129AA}" destId="{506C31E9-4F52-491D-AFDE-9C6CED8E6EBF}" srcOrd="2" destOrd="0" parTransId="{5E4FA2C3-200F-4372-ABF0-872FB9720C3C}" sibTransId="{09CEA83B-6ECF-4536-9156-81CC5D8895AF}"/>
    <dgm:cxn modelId="{E0CEACBD-6F93-4BCE-8C85-FD92FCD20CF4}" srcId="{6D7941B7-514B-49E8-92E4-D8A22EE7415D}" destId="{D233DC7A-68FE-451C-BA02-B6AC387D0202}" srcOrd="4" destOrd="0" parTransId="{1B4D2530-19FA-472E-BA4F-4F5CF278FEB4}" sibTransId="{21C16CF0-9C3A-4E1F-8B85-394535499717}"/>
    <dgm:cxn modelId="{DD0649D5-B12A-4DD6-910F-EDBEE5E4A9A6}" type="presOf" srcId="{1FB63CF3-8CC8-454F-94B6-98E70E5129AA}" destId="{80DA2A9B-BAF7-4C04-869F-B78FF36C6534}" srcOrd="0" destOrd="0" presId="urn:microsoft.com/office/officeart/2005/8/layout/list1"/>
    <dgm:cxn modelId="{3AF4CCE2-D2BB-4922-80AC-DFBFB329DF84}" srcId="{1FB63CF3-8CC8-454F-94B6-98E70E5129AA}" destId="{531CB298-AA3F-4E7E-9953-467E42995C36}" srcOrd="1" destOrd="0" parTransId="{0249332A-3CC7-4090-A12C-001D1A47B8AC}" sibTransId="{74156B9C-E367-4D1F-A99F-17BBD950171F}"/>
    <dgm:cxn modelId="{C266EAF1-C59D-479B-AD43-3D4AB0C41AEF}" srcId="{D0BC2070-F069-42F6-8A08-9729A534507F}" destId="{1FB63CF3-8CC8-454F-94B6-98E70E5129AA}" srcOrd="1" destOrd="0" parTransId="{15EC5E9A-AFF2-40C9-AF3B-EC6CEE616E87}" sibTransId="{D31741EC-2AA8-4B9F-830E-A23441589454}"/>
    <dgm:cxn modelId="{365E67F6-4696-43A3-9BDD-EDC1A42B9634}" srcId="{6D7941B7-514B-49E8-92E4-D8A22EE7415D}" destId="{0ED4C61E-DEFC-4CDB-87D6-ED87F2C462D9}" srcOrd="1" destOrd="0" parTransId="{553F78A4-C915-4B1A-BA26-3312F0E7BB47}" sibTransId="{19E90846-A97A-4AA9-9715-62DC63E7914C}"/>
    <dgm:cxn modelId="{1689BE3C-9C1A-4499-8AA4-A66B0EF8A0E3}" type="presParOf" srcId="{6452F536-B5BB-4209-BFB4-BE95EFD10033}" destId="{357A2F9A-18E8-446C-8468-C1DD66C8E85A}" srcOrd="0" destOrd="0" presId="urn:microsoft.com/office/officeart/2005/8/layout/list1"/>
    <dgm:cxn modelId="{59AF2D7C-067B-454F-9423-AE49019517D8}" type="presParOf" srcId="{357A2F9A-18E8-446C-8468-C1DD66C8E85A}" destId="{4D1C6C67-705E-4DB0-9527-1254056B8CD6}" srcOrd="0" destOrd="0" presId="urn:microsoft.com/office/officeart/2005/8/layout/list1"/>
    <dgm:cxn modelId="{B317FEFA-51D1-4DF3-AD35-DB896284AAAA}" type="presParOf" srcId="{357A2F9A-18E8-446C-8468-C1DD66C8E85A}" destId="{B9F90526-B96E-4839-A747-FF71388F9C40}" srcOrd="1" destOrd="0" presId="urn:microsoft.com/office/officeart/2005/8/layout/list1"/>
    <dgm:cxn modelId="{F0138F60-0F57-4B70-99B9-6077C0F4AC71}" type="presParOf" srcId="{6452F536-B5BB-4209-BFB4-BE95EFD10033}" destId="{372334CF-043D-4315-8061-024EB3A2D305}" srcOrd="1" destOrd="0" presId="urn:microsoft.com/office/officeart/2005/8/layout/list1"/>
    <dgm:cxn modelId="{F0723EBC-EBD5-40D3-A603-77EE8EBC56D1}" type="presParOf" srcId="{6452F536-B5BB-4209-BFB4-BE95EFD10033}" destId="{8C911FD6-6CA0-4586-8FDA-99101778D086}" srcOrd="2" destOrd="0" presId="urn:microsoft.com/office/officeart/2005/8/layout/list1"/>
    <dgm:cxn modelId="{4BCB47BC-916F-427E-953D-A52EC3301508}" type="presParOf" srcId="{6452F536-B5BB-4209-BFB4-BE95EFD10033}" destId="{74C547D3-A001-4D27-91F5-CD319CE7B610}" srcOrd="3" destOrd="0" presId="urn:microsoft.com/office/officeart/2005/8/layout/list1"/>
    <dgm:cxn modelId="{65202CC0-BBD1-4A29-9342-8E4BA5919201}" type="presParOf" srcId="{6452F536-B5BB-4209-BFB4-BE95EFD10033}" destId="{A431671C-44C9-421B-9DB0-00F79E31E754}" srcOrd="4" destOrd="0" presId="urn:microsoft.com/office/officeart/2005/8/layout/list1"/>
    <dgm:cxn modelId="{2D781EC6-01EF-46B8-BA29-92FF2F6C93D3}" type="presParOf" srcId="{A431671C-44C9-421B-9DB0-00F79E31E754}" destId="{80DA2A9B-BAF7-4C04-869F-B78FF36C6534}" srcOrd="0" destOrd="0" presId="urn:microsoft.com/office/officeart/2005/8/layout/list1"/>
    <dgm:cxn modelId="{D8A02B51-A120-46A6-8D6A-AC06E9929036}" type="presParOf" srcId="{A431671C-44C9-421B-9DB0-00F79E31E754}" destId="{E2E88F4F-09D9-419B-846C-EC1CB4715524}" srcOrd="1" destOrd="0" presId="urn:microsoft.com/office/officeart/2005/8/layout/list1"/>
    <dgm:cxn modelId="{FF13496B-1BC0-420B-8ABD-25AD7DFBC12C}" type="presParOf" srcId="{6452F536-B5BB-4209-BFB4-BE95EFD10033}" destId="{8322F7CB-904A-45CB-BA96-953E34CB8055}" srcOrd="5" destOrd="0" presId="urn:microsoft.com/office/officeart/2005/8/layout/list1"/>
    <dgm:cxn modelId="{78CD84EF-B218-464C-8739-1C8105A49357}" type="presParOf" srcId="{6452F536-B5BB-4209-BFB4-BE95EFD10033}" destId="{2BBB14F3-ECDC-4D71-8F1A-949034C66451}"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0BC2070-F069-42F6-8A08-9729A534507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AR"/>
        </a:p>
      </dgm:t>
    </dgm:pt>
    <dgm:pt modelId="{E441812A-D54A-406F-A238-1B6696938262}">
      <dgm:prSet/>
      <dgm:spPr/>
      <dgm:t>
        <a:bodyPr/>
        <a:lstStyle/>
        <a:p>
          <a:r>
            <a:rPr lang="es-ES" dirty="0"/>
            <a:t>PM4PY, Python</a:t>
          </a:r>
        </a:p>
      </dgm:t>
    </dgm:pt>
    <dgm:pt modelId="{9FE5968D-9FF2-4BB1-A730-725510B53478}" type="parTrans" cxnId="{DC588858-4864-4801-BD0E-E0891FA4AC60}">
      <dgm:prSet/>
      <dgm:spPr/>
      <dgm:t>
        <a:bodyPr/>
        <a:lstStyle/>
        <a:p>
          <a:endParaRPr lang="es-AR"/>
        </a:p>
      </dgm:t>
    </dgm:pt>
    <dgm:pt modelId="{CA29CBF7-32BC-414F-B86E-B89E35A0AD64}" type="sibTrans" cxnId="{DC588858-4864-4801-BD0E-E0891FA4AC60}">
      <dgm:prSet/>
      <dgm:spPr/>
      <dgm:t>
        <a:bodyPr/>
        <a:lstStyle/>
        <a:p>
          <a:endParaRPr lang="es-AR"/>
        </a:p>
      </dgm:t>
    </dgm:pt>
    <dgm:pt modelId="{6D7941B7-514B-49E8-92E4-D8A22EE7415D}">
      <dgm:prSet/>
      <dgm:spPr/>
      <dgm:t>
        <a:bodyPr/>
        <a:lstStyle/>
        <a:p>
          <a:r>
            <a:rPr lang="es-ES" dirty="0"/>
            <a:t>Minería de Procesos</a:t>
          </a:r>
        </a:p>
      </dgm:t>
    </dgm:pt>
    <dgm:pt modelId="{496BFAF9-ED60-4338-BCF8-B02C22B4171C}" type="parTrans" cxnId="{DD59AA57-17DB-45CE-99E5-70BE2F1E2F89}">
      <dgm:prSet/>
      <dgm:spPr/>
      <dgm:t>
        <a:bodyPr/>
        <a:lstStyle/>
        <a:p>
          <a:endParaRPr lang="es-AR"/>
        </a:p>
      </dgm:t>
    </dgm:pt>
    <dgm:pt modelId="{512DC1E5-1B15-4501-A29D-05B79BAE5FB8}" type="sibTrans" cxnId="{DD59AA57-17DB-45CE-99E5-70BE2F1E2F89}">
      <dgm:prSet/>
      <dgm:spPr/>
      <dgm:t>
        <a:bodyPr/>
        <a:lstStyle/>
        <a:p>
          <a:endParaRPr lang="es-AR"/>
        </a:p>
      </dgm:t>
    </dgm:pt>
    <dgm:pt modelId="{82ABBF47-847E-49F5-BAF9-0E579CF9D660}">
      <dgm:prSet/>
      <dgm:spPr/>
      <dgm:t>
        <a:bodyPr/>
        <a:lstStyle/>
        <a:p>
          <a:r>
            <a:rPr lang="es-ES" dirty="0"/>
            <a:t>Web de gestión de incidencias</a:t>
          </a:r>
        </a:p>
      </dgm:t>
    </dgm:pt>
    <dgm:pt modelId="{97B690E4-3B9E-442C-B2B0-910AA886707A}" type="parTrans" cxnId="{F38B525A-5BC2-402D-A6D5-FF0C08722600}">
      <dgm:prSet/>
      <dgm:spPr/>
      <dgm:t>
        <a:bodyPr/>
        <a:lstStyle/>
        <a:p>
          <a:endParaRPr lang="es-AR"/>
        </a:p>
      </dgm:t>
    </dgm:pt>
    <dgm:pt modelId="{5B68B295-6157-4212-9779-DBBD6AC2CEDD}" type="sibTrans" cxnId="{F38B525A-5BC2-402D-A6D5-FF0C08722600}">
      <dgm:prSet/>
      <dgm:spPr/>
      <dgm:t>
        <a:bodyPr/>
        <a:lstStyle/>
        <a:p>
          <a:endParaRPr lang="es-AR"/>
        </a:p>
      </dgm:t>
    </dgm:pt>
    <dgm:pt modelId="{531CB298-AA3F-4E7E-9953-467E42995C36}">
      <dgm:prSet/>
      <dgm:spPr/>
      <dgm:t>
        <a:bodyPr/>
        <a:lstStyle/>
        <a:p>
          <a:r>
            <a:rPr lang="es-ES" dirty="0" err="1"/>
            <a:t>React</a:t>
          </a:r>
          <a:r>
            <a:rPr lang="es-ES" dirty="0"/>
            <a:t>, HTML5, CSS, Bootstrap</a:t>
          </a:r>
        </a:p>
      </dgm:t>
    </dgm:pt>
    <dgm:pt modelId="{0249332A-3CC7-4090-A12C-001D1A47B8AC}" type="parTrans" cxnId="{3AF4CCE2-D2BB-4922-80AC-DFBFB329DF84}">
      <dgm:prSet/>
      <dgm:spPr/>
      <dgm:t>
        <a:bodyPr/>
        <a:lstStyle/>
        <a:p>
          <a:endParaRPr lang="es-AR"/>
        </a:p>
      </dgm:t>
    </dgm:pt>
    <dgm:pt modelId="{74156B9C-E367-4D1F-A99F-17BBD950171F}" type="sibTrans" cxnId="{3AF4CCE2-D2BB-4922-80AC-DFBFB329DF84}">
      <dgm:prSet/>
      <dgm:spPr/>
      <dgm:t>
        <a:bodyPr/>
        <a:lstStyle/>
        <a:p>
          <a:endParaRPr lang="es-AR"/>
        </a:p>
      </dgm:t>
    </dgm:pt>
    <dgm:pt modelId="{1FB63CF3-8CC8-454F-94B6-98E70E5129AA}">
      <dgm:prSet/>
      <dgm:spPr/>
      <dgm:t>
        <a:bodyPr/>
        <a:lstStyle/>
        <a:p>
          <a:r>
            <a:rPr lang="es-ES" dirty="0"/>
            <a:t>API de gestión de incidencias</a:t>
          </a:r>
        </a:p>
      </dgm:t>
    </dgm:pt>
    <dgm:pt modelId="{15EC5E9A-AFF2-40C9-AF3B-EC6CEE616E87}" type="parTrans" cxnId="{C266EAF1-C59D-479B-AD43-3D4AB0C41AEF}">
      <dgm:prSet/>
      <dgm:spPr/>
      <dgm:t>
        <a:bodyPr/>
        <a:lstStyle/>
        <a:p>
          <a:endParaRPr lang="es-AR"/>
        </a:p>
      </dgm:t>
    </dgm:pt>
    <dgm:pt modelId="{D31741EC-2AA8-4B9F-830E-A23441589454}" type="sibTrans" cxnId="{C266EAF1-C59D-479B-AD43-3D4AB0C41AEF}">
      <dgm:prSet/>
      <dgm:spPr/>
      <dgm:t>
        <a:bodyPr/>
        <a:lstStyle/>
        <a:p>
          <a:endParaRPr lang="es-AR"/>
        </a:p>
      </dgm:t>
    </dgm:pt>
    <dgm:pt modelId="{5BFFBD24-F806-4E99-B8EF-5D7627C8893E}">
      <dgm:prSet/>
      <dgm:spPr/>
      <dgm:t>
        <a:bodyPr/>
        <a:lstStyle/>
        <a:p>
          <a:r>
            <a:rPr lang="es-ES" dirty="0"/>
            <a:t>Java, Spring </a:t>
          </a:r>
          <a:r>
            <a:rPr lang="es-ES" dirty="0" err="1"/>
            <a:t>boot</a:t>
          </a:r>
          <a:r>
            <a:rPr lang="es-ES" dirty="0"/>
            <a:t>, JPA, </a:t>
          </a:r>
          <a:r>
            <a:rPr lang="es-ES" dirty="0" err="1"/>
            <a:t>Swagger</a:t>
          </a:r>
          <a:r>
            <a:rPr lang="es-ES" dirty="0"/>
            <a:t>, </a:t>
          </a:r>
          <a:r>
            <a:rPr lang="es-ES" dirty="0" err="1"/>
            <a:t>Actuator</a:t>
          </a:r>
          <a:endParaRPr lang="es-ES" dirty="0"/>
        </a:p>
      </dgm:t>
    </dgm:pt>
    <dgm:pt modelId="{97BD066E-AC13-4E85-A3A2-96509EEE277B}" type="parTrans" cxnId="{799B986F-C5B6-4DD5-B913-C9CD8685D542}">
      <dgm:prSet/>
      <dgm:spPr/>
      <dgm:t>
        <a:bodyPr/>
        <a:lstStyle/>
        <a:p>
          <a:endParaRPr lang="es-AR"/>
        </a:p>
      </dgm:t>
    </dgm:pt>
    <dgm:pt modelId="{21044A5E-1864-4D76-8B92-0E6B77D1CCBC}" type="sibTrans" cxnId="{799B986F-C5B6-4DD5-B913-C9CD8685D542}">
      <dgm:prSet/>
      <dgm:spPr/>
      <dgm:t>
        <a:bodyPr/>
        <a:lstStyle/>
        <a:p>
          <a:endParaRPr lang="es-AR"/>
        </a:p>
      </dgm:t>
    </dgm:pt>
    <dgm:pt modelId="{DA90A40E-C01F-4816-BBA7-FD42A69C0A64}">
      <dgm:prSet/>
      <dgm:spPr/>
      <dgm:t>
        <a:bodyPr/>
        <a:lstStyle/>
        <a:p>
          <a:r>
            <a:rPr lang="es-ES" dirty="0"/>
            <a:t>Base de datos</a:t>
          </a:r>
        </a:p>
      </dgm:t>
    </dgm:pt>
    <dgm:pt modelId="{417C77D3-E0BC-4A0A-961C-8153ABB91B5C}" type="parTrans" cxnId="{194CB72D-FE79-4824-8FF3-7867A4B8EDB4}">
      <dgm:prSet/>
      <dgm:spPr/>
      <dgm:t>
        <a:bodyPr/>
        <a:lstStyle/>
        <a:p>
          <a:endParaRPr lang="es-AR"/>
        </a:p>
      </dgm:t>
    </dgm:pt>
    <dgm:pt modelId="{46EF6A20-D3FF-48C1-835B-F88DBEFE1AEA}" type="sibTrans" cxnId="{194CB72D-FE79-4824-8FF3-7867A4B8EDB4}">
      <dgm:prSet/>
      <dgm:spPr/>
      <dgm:t>
        <a:bodyPr/>
        <a:lstStyle/>
        <a:p>
          <a:endParaRPr lang="es-AR"/>
        </a:p>
      </dgm:t>
    </dgm:pt>
    <dgm:pt modelId="{9C8A7289-0224-40D2-82F2-AD70CE9A781C}">
      <dgm:prSet/>
      <dgm:spPr/>
      <dgm:t>
        <a:bodyPr/>
        <a:lstStyle/>
        <a:p>
          <a:r>
            <a:rPr lang="es-ES" dirty="0"/>
            <a:t>Relacional, PostgreSQL, </a:t>
          </a:r>
          <a:r>
            <a:rPr lang="es-ES" dirty="0" err="1"/>
            <a:t>dbLink</a:t>
          </a:r>
          <a:r>
            <a:rPr lang="es-ES" dirty="0"/>
            <a:t> a base productiva</a:t>
          </a:r>
        </a:p>
      </dgm:t>
    </dgm:pt>
    <dgm:pt modelId="{DA520796-73A6-46B8-921C-AD2A652D18D3}" type="parTrans" cxnId="{B8067F85-6F63-44C1-8E4C-941AB5EB23C5}">
      <dgm:prSet/>
      <dgm:spPr/>
      <dgm:t>
        <a:bodyPr/>
        <a:lstStyle/>
        <a:p>
          <a:endParaRPr lang="es-AR"/>
        </a:p>
      </dgm:t>
    </dgm:pt>
    <dgm:pt modelId="{C163F931-1158-4475-8A89-ECA68877BEEC}" type="sibTrans" cxnId="{B8067F85-6F63-44C1-8E4C-941AB5EB23C5}">
      <dgm:prSet/>
      <dgm:spPr/>
      <dgm:t>
        <a:bodyPr/>
        <a:lstStyle/>
        <a:p>
          <a:endParaRPr lang="es-AR"/>
        </a:p>
      </dgm:t>
    </dgm:pt>
    <dgm:pt modelId="{2C437941-5851-44D1-AECD-A0FA0BFAC2A8}">
      <dgm:prSet/>
      <dgm:spPr/>
      <dgm:t>
        <a:bodyPr/>
        <a:lstStyle/>
        <a:p>
          <a:r>
            <a:rPr lang="es-ES" dirty="0"/>
            <a:t>Monitoreo</a:t>
          </a:r>
        </a:p>
      </dgm:t>
    </dgm:pt>
    <dgm:pt modelId="{862FE0EB-788B-48CF-BA31-43BCB13BAFC2}" type="parTrans" cxnId="{25BDE469-2D79-47BB-92CB-92CEE7AD853F}">
      <dgm:prSet/>
      <dgm:spPr/>
      <dgm:t>
        <a:bodyPr/>
        <a:lstStyle/>
        <a:p>
          <a:endParaRPr lang="es-AR"/>
        </a:p>
      </dgm:t>
    </dgm:pt>
    <dgm:pt modelId="{FF63D80C-DD77-4854-A665-620FA4C953D4}" type="sibTrans" cxnId="{25BDE469-2D79-47BB-92CB-92CEE7AD853F}">
      <dgm:prSet/>
      <dgm:spPr/>
      <dgm:t>
        <a:bodyPr/>
        <a:lstStyle/>
        <a:p>
          <a:endParaRPr lang="es-AR"/>
        </a:p>
      </dgm:t>
    </dgm:pt>
    <dgm:pt modelId="{9957DDF3-A635-4A0E-BC3D-5596500EF360}">
      <dgm:prSet/>
      <dgm:spPr/>
      <dgm:t>
        <a:bodyPr/>
        <a:lstStyle/>
        <a:p>
          <a:r>
            <a:rPr lang="es-ES" dirty="0" err="1"/>
            <a:t>Prometheus</a:t>
          </a:r>
          <a:r>
            <a:rPr lang="es-ES" dirty="0"/>
            <a:t>, </a:t>
          </a:r>
          <a:r>
            <a:rPr lang="es-ES" dirty="0" err="1"/>
            <a:t>Grafana</a:t>
          </a:r>
          <a:endParaRPr lang="es-ES" dirty="0"/>
        </a:p>
      </dgm:t>
    </dgm:pt>
    <dgm:pt modelId="{B63C6016-3D7F-44B3-967A-C9D0018457A2}" type="parTrans" cxnId="{E44D85A6-F199-4FA5-8429-F9DBD6175A76}">
      <dgm:prSet/>
      <dgm:spPr/>
      <dgm:t>
        <a:bodyPr/>
        <a:lstStyle/>
        <a:p>
          <a:endParaRPr lang="es-AR"/>
        </a:p>
      </dgm:t>
    </dgm:pt>
    <dgm:pt modelId="{23E487C2-9341-4F1E-B3E3-3D89BE866AC4}" type="sibTrans" cxnId="{E44D85A6-F199-4FA5-8429-F9DBD6175A76}">
      <dgm:prSet/>
      <dgm:spPr/>
      <dgm:t>
        <a:bodyPr/>
        <a:lstStyle/>
        <a:p>
          <a:endParaRPr lang="es-AR"/>
        </a:p>
      </dgm:t>
    </dgm:pt>
    <dgm:pt modelId="{2F529C35-573D-4B38-86DB-647F43DFAD55}">
      <dgm:prSet/>
      <dgm:spPr/>
      <dgm:t>
        <a:bodyPr/>
        <a:lstStyle/>
        <a:p>
          <a:r>
            <a:rPr lang="es-ES" dirty="0"/>
            <a:t>Exportación de datos</a:t>
          </a:r>
        </a:p>
      </dgm:t>
    </dgm:pt>
    <dgm:pt modelId="{F4428B06-BF90-4814-8B50-BAA1F96CBDC3}" type="parTrans" cxnId="{854E70BC-9D07-46BF-9FE0-C5265763D40C}">
      <dgm:prSet/>
      <dgm:spPr/>
      <dgm:t>
        <a:bodyPr/>
        <a:lstStyle/>
        <a:p>
          <a:endParaRPr lang="es-AR"/>
        </a:p>
      </dgm:t>
    </dgm:pt>
    <dgm:pt modelId="{F1B58BA2-21E5-4502-9247-2C4848392046}" type="sibTrans" cxnId="{854E70BC-9D07-46BF-9FE0-C5265763D40C}">
      <dgm:prSet/>
      <dgm:spPr/>
      <dgm:t>
        <a:bodyPr/>
        <a:lstStyle/>
        <a:p>
          <a:endParaRPr lang="es-AR"/>
        </a:p>
      </dgm:t>
    </dgm:pt>
    <dgm:pt modelId="{256DB5F3-1586-43D8-9ECD-B05FF439F1B5}">
      <dgm:prSet/>
      <dgm:spPr/>
      <dgm:t>
        <a:bodyPr/>
        <a:lstStyle/>
        <a:p>
          <a:r>
            <a:rPr lang="es-ES" dirty="0"/>
            <a:t> Script con </a:t>
          </a:r>
          <a:r>
            <a:rPr lang="es-ES" dirty="0" err="1"/>
            <a:t>sqlplus</a:t>
          </a:r>
          <a:r>
            <a:rPr lang="es-ES" dirty="0"/>
            <a:t> (Oracle)</a:t>
          </a:r>
        </a:p>
      </dgm:t>
    </dgm:pt>
    <dgm:pt modelId="{D14DF27E-B751-41DE-A9D5-1A8FD6131835}" type="parTrans" cxnId="{F76183F4-02E2-4E12-91F6-221DC7F6E373}">
      <dgm:prSet/>
      <dgm:spPr/>
      <dgm:t>
        <a:bodyPr/>
        <a:lstStyle/>
        <a:p>
          <a:endParaRPr lang="es-AR"/>
        </a:p>
      </dgm:t>
    </dgm:pt>
    <dgm:pt modelId="{60D94024-0255-4048-927F-5A07FE2C2479}" type="sibTrans" cxnId="{F76183F4-02E2-4E12-91F6-221DC7F6E373}">
      <dgm:prSet/>
      <dgm:spPr/>
      <dgm:t>
        <a:bodyPr/>
        <a:lstStyle/>
        <a:p>
          <a:endParaRPr lang="es-AR"/>
        </a:p>
      </dgm:t>
    </dgm:pt>
    <dgm:pt modelId="{5013261F-D5A1-4002-9920-6F2CBF5382B9}">
      <dgm:prSet/>
      <dgm:spPr/>
      <dgm:t>
        <a:bodyPr/>
        <a:lstStyle/>
        <a:p>
          <a:r>
            <a:rPr lang="es-ES" dirty="0"/>
            <a:t>Programado para ejecutarse semanalmente</a:t>
          </a:r>
        </a:p>
      </dgm:t>
    </dgm:pt>
    <dgm:pt modelId="{2063EA48-176F-47CB-B636-6F06D8F62A4A}" type="parTrans" cxnId="{7B0FFF33-591B-42AB-88A2-4378D318BFBA}">
      <dgm:prSet/>
      <dgm:spPr/>
      <dgm:t>
        <a:bodyPr/>
        <a:lstStyle/>
        <a:p>
          <a:endParaRPr lang="es-AR"/>
        </a:p>
      </dgm:t>
    </dgm:pt>
    <dgm:pt modelId="{EB1F65A2-9C2C-4A0A-B781-4ACD7BE5C571}" type="sibTrans" cxnId="{7B0FFF33-591B-42AB-88A2-4378D318BFBA}">
      <dgm:prSet/>
      <dgm:spPr/>
      <dgm:t>
        <a:bodyPr/>
        <a:lstStyle/>
        <a:p>
          <a:endParaRPr lang="es-AR"/>
        </a:p>
      </dgm:t>
    </dgm:pt>
    <dgm:pt modelId="{63B138A9-8216-4875-A964-8BD7E900C1B7}">
      <dgm:prSet/>
      <dgm:spPr/>
      <dgm:t>
        <a:bodyPr/>
        <a:lstStyle/>
        <a:p>
          <a:r>
            <a:rPr lang="es-ES" dirty="0"/>
            <a:t>Programado para ejecutarse semanalmente</a:t>
          </a:r>
        </a:p>
      </dgm:t>
    </dgm:pt>
    <dgm:pt modelId="{690921EB-3806-4637-9E94-34F1FCFCD213}" type="parTrans" cxnId="{010777B3-86D2-4E90-80C1-671F00F5A787}">
      <dgm:prSet/>
      <dgm:spPr/>
      <dgm:t>
        <a:bodyPr/>
        <a:lstStyle/>
        <a:p>
          <a:endParaRPr lang="es-AR"/>
        </a:p>
      </dgm:t>
    </dgm:pt>
    <dgm:pt modelId="{6373A397-678D-46EF-BDE0-07B15AAF8909}" type="sibTrans" cxnId="{010777B3-86D2-4E90-80C1-671F00F5A787}">
      <dgm:prSet/>
      <dgm:spPr/>
      <dgm:t>
        <a:bodyPr/>
        <a:lstStyle/>
        <a:p>
          <a:endParaRPr lang="es-AR"/>
        </a:p>
      </dgm:t>
    </dgm:pt>
    <dgm:pt modelId="{6452F536-B5BB-4209-BFB4-BE95EFD10033}" type="pres">
      <dgm:prSet presAssocID="{D0BC2070-F069-42F6-8A08-9729A534507F}" presName="linear" presStyleCnt="0">
        <dgm:presLayoutVars>
          <dgm:dir/>
          <dgm:animLvl val="lvl"/>
          <dgm:resizeHandles val="exact"/>
        </dgm:presLayoutVars>
      </dgm:prSet>
      <dgm:spPr/>
    </dgm:pt>
    <dgm:pt modelId="{8C876D98-7A07-4C3A-984A-EF55C7ECBF2D}" type="pres">
      <dgm:prSet presAssocID="{2F529C35-573D-4B38-86DB-647F43DFAD55}" presName="parentLin" presStyleCnt="0"/>
      <dgm:spPr/>
    </dgm:pt>
    <dgm:pt modelId="{A7D9A7EC-2F64-41A1-A460-F34BC3EFB106}" type="pres">
      <dgm:prSet presAssocID="{2F529C35-573D-4B38-86DB-647F43DFAD55}" presName="parentLeftMargin" presStyleLbl="node1" presStyleIdx="0" presStyleCnt="6"/>
      <dgm:spPr/>
    </dgm:pt>
    <dgm:pt modelId="{3DFD43DE-4A6D-4D24-9733-B03266E8C1D6}" type="pres">
      <dgm:prSet presAssocID="{2F529C35-573D-4B38-86DB-647F43DFAD55}" presName="parentText" presStyleLbl="node1" presStyleIdx="0" presStyleCnt="6">
        <dgm:presLayoutVars>
          <dgm:chMax val="0"/>
          <dgm:bulletEnabled val="1"/>
        </dgm:presLayoutVars>
      </dgm:prSet>
      <dgm:spPr/>
    </dgm:pt>
    <dgm:pt modelId="{F36DBE27-89B8-4894-8A32-97F5FB841164}" type="pres">
      <dgm:prSet presAssocID="{2F529C35-573D-4B38-86DB-647F43DFAD55}" presName="negativeSpace" presStyleCnt="0"/>
      <dgm:spPr/>
    </dgm:pt>
    <dgm:pt modelId="{6E22103C-48E7-4057-91C2-FBFEC703503F}" type="pres">
      <dgm:prSet presAssocID="{2F529C35-573D-4B38-86DB-647F43DFAD55}" presName="childText" presStyleLbl="conFgAcc1" presStyleIdx="0" presStyleCnt="6">
        <dgm:presLayoutVars>
          <dgm:bulletEnabled val="1"/>
        </dgm:presLayoutVars>
      </dgm:prSet>
      <dgm:spPr/>
    </dgm:pt>
    <dgm:pt modelId="{487A015B-2531-475B-81BA-981123BF66EB}" type="pres">
      <dgm:prSet presAssocID="{F1B58BA2-21E5-4502-9247-2C4848392046}" presName="spaceBetweenRectangles" presStyleCnt="0"/>
      <dgm:spPr/>
    </dgm:pt>
    <dgm:pt modelId="{357A2F9A-18E8-446C-8468-C1DD66C8E85A}" type="pres">
      <dgm:prSet presAssocID="{6D7941B7-514B-49E8-92E4-D8A22EE7415D}" presName="parentLin" presStyleCnt="0"/>
      <dgm:spPr/>
    </dgm:pt>
    <dgm:pt modelId="{4D1C6C67-705E-4DB0-9527-1254056B8CD6}" type="pres">
      <dgm:prSet presAssocID="{6D7941B7-514B-49E8-92E4-D8A22EE7415D}" presName="parentLeftMargin" presStyleLbl="node1" presStyleIdx="0" presStyleCnt="6"/>
      <dgm:spPr/>
    </dgm:pt>
    <dgm:pt modelId="{B9F90526-B96E-4839-A747-FF71388F9C40}" type="pres">
      <dgm:prSet presAssocID="{6D7941B7-514B-49E8-92E4-D8A22EE7415D}" presName="parentText" presStyleLbl="node1" presStyleIdx="1" presStyleCnt="6">
        <dgm:presLayoutVars>
          <dgm:chMax val="0"/>
          <dgm:bulletEnabled val="1"/>
        </dgm:presLayoutVars>
      </dgm:prSet>
      <dgm:spPr/>
    </dgm:pt>
    <dgm:pt modelId="{372334CF-043D-4315-8061-024EB3A2D305}" type="pres">
      <dgm:prSet presAssocID="{6D7941B7-514B-49E8-92E4-D8A22EE7415D}" presName="negativeSpace" presStyleCnt="0"/>
      <dgm:spPr/>
    </dgm:pt>
    <dgm:pt modelId="{8C911FD6-6CA0-4586-8FDA-99101778D086}" type="pres">
      <dgm:prSet presAssocID="{6D7941B7-514B-49E8-92E4-D8A22EE7415D}" presName="childText" presStyleLbl="conFgAcc1" presStyleIdx="1" presStyleCnt="6">
        <dgm:presLayoutVars>
          <dgm:bulletEnabled val="1"/>
        </dgm:presLayoutVars>
      </dgm:prSet>
      <dgm:spPr/>
    </dgm:pt>
    <dgm:pt modelId="{74C547D3-A001-4D27-91F5-CD319CE7B610}" type="pres">
      <dgm:prSet presAssocID="{512DC1E5-1B15-4501-A29D-05B79BAE5FB8}" presName="spaceBetweenRectangles" presStyleCnt="0"/>
      <dgm:spPr/>
    </dgm:pt>
    <dgm:pt modelId="{A431671C-44C9-421B-9DB0-00F79E31E754}" type="pres">
      <dgm:prSet presAssocID="{1FB63CF3-8CC8-454F-94B6-98E70E5129AA}" presName="parentLin" presStyleCnt="0"/>
      <dgm:spPr/>
    </dgm:pt>
    <dgm:pt modelId="{80DA2A9B-BAF7-4C04-869F-B78FF36C6534}" type="pres">
      <dgm:prSet presAssocID="{1FB63CF3-8CC8-454F-94B6-98E70E5129AA}" presName="parentLeftMargin" presStyleLbl="node1" presStyleIdx="1" presStyleCnt="6"/>
      <dgm:spPr/>
    </dgm:pt>
    <dgm:pt modelId="{E2E88F4F-09D9-419B-846C-EC1CB4715524}" type="pres">
      <dgm:prSet presAssocID="{1FB63CF3-8CC8-454F-94B6-98E70E5129AA}" presName="parentText" presStyleLbl="node1" presStyleIdx="2" presStyleCnt="6">
        <dgm:presLayoutVars>
          <dgm:chMax val="0"/>
          <dgm:bulletEnabled val="1"/>
        </dgm:presLayoutVars>
      </dgm:prSet>
      <dgm:spPr/>
    </dgm:pt>
    <dgm:pt modelId="{8322F7CB-904A-45CB-BA96-953E34CB8055}" type="pres">
      <dgm:prSet presAssocID="{1FB63CF3-8CC8-454F-94B6-98E70E5129AA}" presName="negativeSpace" presStyleCnt="0"/>
      <dgm:spPr/>
    </dgm:pt>
    <dgm:pt modelId="{2BBB14F3-ECDC-4D71-8F1A-949034C66451}" type="pres">
      <dgm:prSet presAssocID="{1FB63CF3-8CC8-454F-94B6-98E70E5129AA}" presName="childText" presStyleLbl="conFgAcc1" presStyleIdx="2" presStyleCnt="6">
        <dgm:presLayoutVars>
          <dgm:bulletEnabled val="1"/>
        </dgm:presLayoutVars>
      </dgm:prSet>
      <dgm:spPr/>
    </dgm:pt>
    <dgm:pt modelId="{92D9FF42-A712-4F71-952E-C5ADD1DAD941}" type="pres">
      <dgm:prSet presAssocID="{D31741EC-2AA8-4B9F-830E-A23441589454}" presName="spaceBetweenRectangles" presStyleCnt="0"/>
      <dgm:spPr/>
    </dgm:pt>
    <dgm:pt modelId="{5255EC59-0A9E-4918-85EC-4349C00299EA}" type="pres">
      <dgm:prSet presAssocID="{82ABBF47-847E-49F5-BAF9-0E579CF9D660}" presName="parentLin" presStyleCnt="0"/>
      <dgm:spPr/>
    </dgm:pt>
    <dgm:pt modelId="{108455BA-7BAB-46F6-B203-90B7E17EDBCA}" type="pres">
      <dgm:prSet presAssocID="{82ABBF47-847E-49F5-BAF9-0E579CF9D660}" presName="parentLeftMargin" presStyleLbl="node1" presStyleIdx="2" presStyleCnt="6"/>
      <dgm:spPr/>
    </dgm:pt>
    <dgm:pt modelId="{6E1694EE-8BCD-4D65-BAB1-5501AA38A43F}" type="pres">
      <dgm:prSet presAssocID="{82ABBF47-847E-49F5-BAF9-0E579CF9D660}" presName="parentText" presStyleLbl="node1" presStyleIdx="3" presStyleCnt="6">
        <dgm:presLayoutVars>
          <dgm:chMax val="0"/>
          <dgm:bulletEnabled val="1"/>
        </dgm:presLayoutVars>
      </dgm:prSet>
      <dgm:spPr/>
    </dgm:pt>
    <dgm:pt modelId="{85401BC9-2369-4CCE-9402-47AE1A1FF29F}" type="pres">
      <dgm:prSet presAssocID="{82ABBF47-847E-49F5-BAF9-0E579CF9D660}" presName="negativeSpace" presStyleCnt="0"/>
      <dgm:spPr/>
    </dgm:pt>
    <dgm:pt modelId="{5C3155B9-02C8-490F-A833-342539BBA8DB}" type="pres">
      <dgm:prSet presAssocID="{82ABBF47-847E-49F5-BAF9-0E579CF9D660}" presName="childText" presStyleLbl="conFgAcc1" presStyleIdx="3" presStyleCnt="6">
        <dgm:presLayoutVars>
          <dgm:bulletEnabled val="1"/>
        </dgm:presLayoutVars>
      </dgm:prSet>
      <dgm:spPr/>
    </dgm:pt>
    <dgm:pt modelId="{3DC10AA0-6CD9-48EF-9E44-6550002FA6D6}" type="pres">
      <dgm:prSet presAssocID="{5B68B295-6157-4212-9779-DBBD6AC2CEDD}" presName="spaceBetweenRectangles" presStyleCnt="0"/>
      <dgm:spPr/>
    </dgm:pt>
    <dgm:pt modelId="{6386CD2D-C379-4833-9711-C90F6CD27C86}" type="pres">
      <dgm:prSet presAssocID="{DA90A40E-C01F-4816-BBA7-FD42A69C0A64}" presName="parentLin" presStyleCnt="0"/>
      <dgm:spPr/>
    </dgm:pt>
    <dgm:pt modelId="{EF0C6FF0-7506-47DF-A259-F787DDC45916}" type="pres">
      <dgm:prSet presAssocID="{DA90A40E-C01F-4816-BBA7-FD42A69C0A64}" presName="parentLeftMargin" presStyleLbl="node1" presStyleIdx="3" presStyleCnt="6"/>
      <dgm:spPr/>
    </dgm:pt>
    <dgm:pt modelId="{10C087E9-0676-4E67-9F34-F99DA915E281}" type="pres">
      <dgm:prSet presAssocID="{DA90A40E-C01F-4816-BBA7-FD42A69C0A64}" presName="parentText" presStyleLbl="node1" presStyleIdx="4" presStyleCnt="6">
        <dgm:presLayoutVars>
          <dgm:chMax val="0"/>
          <dgm:bulletEnabled val="1"/>
        </dgm:presLayoutVars>
      </dgm:prSet>
      <dgm:spPr/>
    </dgm:pt>
    <dgm:pt modelId="{3065BB1D-44BB-481E-A9F8-F7955D3DF8F0}" type="pres">
      <dgm:prSet presAssocID="{DA90A40E-C01F-4816-BBA7-FD42A69C0A64}" presName="negativeSpace" presStyleCnt="0"/>
      <dgm:spPr/>
    </dgm:pt>
    <dgm:pt modelId="{3EA9161E-7374-4BAE-BA79-72A75A6D5B4A}" type="pres">
      <dgm:prSet presAssocID="{DA90A40E-C01F-4816-BBA7-FD42A69C0A64}" presName="childText" presStyleLbl="conFgAcc1" presStyleIdx="4" presStyleCnt="6">
        <dgm:presLayoutVars>
          <dgm:bulletEnabled val="1"/>
        </dgm:presLayoutVars>
      </dgm:prSet>
      <dgm:spPr/>
    </dgm:pt>
    <dgm:pt modelId="{9A3F37AD-C868-467E-905C-8C3808510C6D}" type="pres">
      <dgm:prSet presAssocID="{46EF6A20-D3FF-48C1-835B-F88DBEFE1AEA}" presName="spaceBetweenRectangles" presStyleCnt="0"/>
      <dgm:spPr/>
    </dgm:pt>
    <dgm:pt modelId="{423A68DF-4AD5-4A0F-ABB9-23D7A9F5537B}" type="pres">
      <dgm:prSet presAssocID="{2C437941-5851-44D1-AECD-A0FA0BFAC2A8}" presName="parentLin" presStyleCnt="0"/>
      <dgm:spPr/>
    </dgm:pt>
    <dgm:pt modelId="{26206D3A-9F67-4705-B2AE-4793B159FC56}" type="pres">
      <dgm:prSet presAssocID="{2C437941-5851-44D1-AECD-A0FA0BFAC2A8}" presName="parentLeftMargin" presStyleLbl="node1" presStyleIdx="4" presStyleCnt="6"/>
      <dgm:spPr/>
    </dgm:pt>
    <dgm:pt modelId="{42108C59-E555-4A6D-8A41-F3B73FF0B435}" type="pres">
      <dgm:prSet presAssocID="{2C437941-5851-44D1-AECD-A0FA0BFAC2A8}" presName="parentText" presStyleLbl="node1" presStyleIdx="5" presStyleCnt="6">
        <dgm:presLayoutVars>
          <dgm:chMax val="0"/>
          <dgm:bulletEnabled val="1"/>
        </dgm:presLayoutVars>
      </dgm:prSet>
      <dgm:spPr/>
    </dgm:pt>
    <dgm:pt modelId="{35309DED-1C78-4B53-AD49-F8D616D78BE5}" type="pres">
      <dgm:prSet presAssocID="{2C437941-5851-44D1-AECD-A0FA0BFAC2A8}" presName="negativeSpace" presStyleCnt="0"/>
      <dgm:spPr/>
    </dgm:pt>
    <dgm:pt modelId="{BFAFF195-976D-482B-B341-859243D00343}" type="pres">
      <dgm:prSet presAssocID="{2C437941-5851-44D1-AECD-A0FA0BFAC2A8}" presName="childText" presStyleLbl="conFgAcc1" presStyleIdx="5" presStyleCnt="6">
        <dgm:presLayoutVars>
          <dgm:bulletEnabled val="1"/>
        </dgm:presLayoutVars>
      </dgm:prSet>
      <dgm:spPr/>
    </dgm:pt>
  </dgm:ptLst>
  <dgm:cxnLst>
    <dgm:cxn modelId="{8DC09014-760E-4201-B70C-FE6DB2123F7A}" type="presOf" srcId="{1FB63CF3-8CC8-454F-94B6-98E70E5129AA}" destId="{E2E88F4F-09D9-419B-846C-EC1CB4715524}" srcOrd="1" destOrd="0" presId="urn:microsoft.com/office/officeart/2005/8/layout/list1"/>
    <dgm:cxn modelId="{E4A4961F-C5DD-4D00-A550-E0F93803EA9F}" type="presOf" srcId="{9957DDF3-A635-4A0E-BC3D-5596500EF360}" destId="{BFAFF195-976D-482B-B341-859243D00343}" srcOrd="0" destOrd="0" presId="urn:microsoft.com/office/officeart/2005/8/layout/list1"/>
    <dgm:cxn modelId="{194CB72D-FE79-4824-8FF3-7867A4B8EDB4}" srcId="{D0BC2070-F069-42F6-8A08-9729A534507F}" destId="{DA90A40E-C01F-4816-BBA7-FD42A69C0A64}" srcOrd="4" destOrd="0" parTransId="{417C77D3-E0BC-4A0A-961C-8153ABB91B5C}" sibTransId="{46EF6A20-D3FF-48C1-835B-F88DBEFE1AEA}"/>
    <dgm:cxn modelId="{7B0FFF33-591B-42AB-88A2-4378D318BFBA}" srcId="{2F529C35-573D-4B38-86DB-647F43DFAD55}" destId="{5013261F-D5A1-4002-9920-6F2CBF5382B9}" srcOrd="1" destOrd="0" parTransId="{2063EA48-176F-47CB-B636-6F06D8F62A4A}" sibTransId="{EB1F65A2-9C2C-4A0A-B781-4ACD7BE5C571}"/>
    <dgm:cxn modelId="{D24A1444-AA75-4281-9D76-C8050EAF3C8F}" type="presOf" srcId="{E441812A-D54A-406F-A238-1B6696938262}" destId="{8C911FD6-6CA0-4586-8FDA-99101778D086}" srcOrd="0" destOrd="0" presId="urn:microsoft.com/office/officeart/2005/8/layout/list1"/>
    <dgm:cxn modelId="{58FE0269-5FDD-42D2-AD99-853CC2C58AAE}" type="presOf" srcId="{6D7941B7-514B-49E8-92E4-D8A22EE7415D}" destId="{B9F90526-B96E-4839-A747-FF71388F9C40}" srcOrd="1" destOrd="0" presId="urn:microsoft.com/office/officeart/2005/8/layout/list1"/>
    <dgm:cxn modelId="{B4D80969-77F8-406B-A318-38BA51CC79B2}" type="presOf" srcId="{2C437941-5851-44D1-AECD-A0FA0BFAC2A8}" destId="{26206D3A-9F67-4705-B2AE-4793B159FC56}" srcOrd="0" destOrd="0" presId="urn:microsoft.com/office/officeart/2005/8/layout/list1"/>
    <dgm:cxn modelId="{0F1FDB69-8D88-4866-9492-4DA4D828550D}" type="presOf" srcId="{5BFFBD24-F806-4E99-B8EF-5D7627C8893E}" destId="{2BBB14F3-ECDC-4D71-8F1A-949034C66451}" srcOrd="0" destOrd="0" presId="urn:microsoft.com/office/officeart/2005/8/layout/list1"/>
    <dgm:cxn modelId="{25BDE469-2D79-47BB-92CB-92CEE7AD853F}" srcId="{D0BC2070-F069-42F6-8A08-9729A534507F}" destId="{2C437941-5851-44D1-AECD-A0FA0BFAC2A8}" srcOrd="5" destOrd="0" parTransId="{862FE0EB-788B-48CF-BA31-43BCB13BAFC2}" sibTransId="{FF63D80C-DD77-4854-A665-620FA4C953D4}"/>
    <dgm:cxn modelId="{799B986F-C5B6-4DD5-B913-C9CD8685D542}" srcId="{1FB63CF3-8CC8-454F-94B6-98E70E5129AA}" destId="{5BFFBD24-F806-4E99-B8EF-5D7627C8893E}" srcOrd="0" destOrd="0" parTransId="{97BD066E-AC13-4E85-A3A2-96509EEE277B}" sibTransId="{21044A5E-1864-4D76-8B92-0E6B77D1CCBC}"/>
    <dgm:cxn modelId="{DD59AA57-17DB-45CE-99E5-70BE2F1E2F89}" srcId="{D0BC2070-F069-42F6-8A08-9729A534507F}" destId="{6D7941B7-514B-49E8-92E4-D8A22EE7415D}" srcOrd="1" destOrd="0" parTransId="{496BFAF9-ED60-4338-BCF8-B02C22B4171C}" sibTransId="{512DC1E5-1B15-4501-A29D-05B79BAE5FB8}"/>
    <dgm:cxn modelId="{49A0C357-909F-460B-B427-6F07E712B48A}" type="presOf" srcId="{6D7941B7-514B-49E8-92E4-D8A22EE7415D}" destId="{4D1C6C67-705E-4DB0-9527-1254056B8CD6}" srcOrd="0" destOrd="0" presId="urn:microsoft.com/office/officeart/2005/8/layout/list1"/>
    <dgm:cxn modelId="{DC588858-4864-4801-BD0E-E0891FA4AC60}" srcId="{6D7941B7-514B-49E8-92E4-D8A22EE7415D}" destId="{E441812A-D54A-406F-A238-1B6696938262}" srcOrd="0" destOrd="0" parTransId="{9FE5968D-9FF2-4BB1-A730-725510B53478}" sibTransId="{CA29CBF7-32BC-414F-B86E-B89E35A0AD64}"/>
    <dgm:cxn modelId="{E4980C59-8EF0-4FE9-973C-849C7A519821}" type="presOf" srcId="{D0BC2070-F069-42F6-8A08-9729A534507F}" destId="{6452F536-B5BB-4209-BFB4-BE95EFD10033}" srcOrd="0" destOrd="0" presId="urn:microsoft.com/office/officeart/2005/8/layout/list1"/>
    <dgm:cxn modelId="{F38B525A-5BC2-402D-A6D5-FF0C08722600}" srcId="{D0BC2070-F069-42F6-8A08-9729A534507F}" destId="{82ABBF47-847E-49F5-BAF9-0E579CF9D660}" srcOrd="3" destOrd="0" parTransId="{97B690E4-3B9E-442C-B2B0-910AA886707A}" sibTransId="{5B68B295-6157-4212-9779-DBBD6AC2CEDD}"/>
    <dgm:cxn modelId="{6EA28C84-1353-45EE-B937-C33132A69CE3}" type="presOf" srcId="{82ABBF47-847E-49F5-BAF9-0E579CF9D660}" destId="{6E1694EE-8BCD-4D65-BAB1-5501AA38A43F}" srcOrd="1" destOrd="0" presId="urn:microsoft.com/office/officeart/2005/8/layout/list1"/>
    <dgm:cxn modelId="{B8067F85-6F63-44C1-8E4C-941AB5EB23C5}" srcId="{DA90A40E-C01F-4816-BBA7-FD42A69C0A64}" destId="{9C8A7289-0224-40D2-82F2-AD70CE9A781C}" srcOrd="0" destOrd="0" parTransId="{DA520796-73A6-46B8-921C-AD2A652D18D3}" sibTransId="{C163F931-1158-4475-8A89-ECA68877BEEC}"/>
    <dgm:cxn modelId="{E44D85A6-F199-4FA5-8429-F9DBD6175A76}" srcId="{2C437941-5851-44D1-AECD-A0FA0BFAC2A8}" destId="{9957DDF3-A635-4A0E-BC3D-5596500EF360}" srcOrd="0" destOrd="0" parTransId="{B63C6016-3D7F-44B3-967A-C9D0018457A2}" sibTransId="{23E487C2-9341-4F1E-B3E3-3D89BE866AC4}"/>
    <dgm:cxn modelId="{780809AE-8724-463E-9F52-10FF304DA951}" type="presOf" srcId="{DA90A40E-C01F-4816-BBA7-FD42A69C0A64}" destId="{10C087E9-0676-4E67-9F34-F99DA915E281}" srcOrd="1" destOrd="0" presId="urn:microsoft.com/office/officeart/2005/8/layout/list1"/>
    <dgm:cxn modelId="{66EB78B0-2D0A-4B1E-9EB1-799B4532F8E7}" type="presOf" srcId="{2F529C35-573D-4B38-86DB-647F43DFAD55}" destId="{3DFD43DE-4A6D-4D24-9733-B03266E8C1D6}" srcOrd="1" destOrd="0" presId="urn:microsoft.com/office/officeart/2005/8/layout/list1"/>
    <dgm:cxn modelId="{010777B3-86D2-4E90-80C1-671F00F5A787}" srcId="{6D7941B7-514B-49E8-92E4-D8A22EE7415D}" destId="{63B138A9-8216-4875-A964-8BD7E900C1B7}" srcOrd="1" destOrd="0" parTransId="{690921EB-3806-4637-9E94-34F1FCFCD213}" sibTransId="{6373A397-678D-46EF-BDE0-07B15AAF8909}"/>
    <dgm:cxn modelId="{854E70BC-9D07-46BF-9FE0-C5265763D40C}" srcId="{D0BC2070-F069-42F6-8A08-9729A534507F}" destId="{2F529C35-573D-4B38-86DB-647F43DFAD55}" srcOrd="0" destOrd="0" parTransId="{F4428B06-BF90-4814-8B50-BAA1F96CBDC3}" sibTransId="{F1B58BA2-21E5-4502-9247-2C4848392046}"/>
    <dgm:cxn modelId="{84FB33C7-E27D-4DA5-921F-DC7DAC52592C}" type="presOf" srcId="{2C437941-5851-44D1-AECD-A0FA0BFAC2A8}" destId="{42108C59-E555-4A6D-8A41-F3B73FF0B435}" srcOrd="1" destOrd="0" presId="urn:microsoft.com/office/officeart/2005/8/layout/list1"/>
    <dgm:cxn modelId="{F27F7CD3-46A1-4A9D-B2EF-F377A09A5767}" type="presOf" srcId="{63B138A9-8216-4875-A964-8BD7E900C1B7}" destId="{8C911FD6-6CA0-4586-8FDA-99101778D086}" srcOrd="0" destOrd="1" presId="urn:microsoft.com/office/officeart/2005/8/layout/list1"/>
    <dgm:cxn modelId="{DD0649D5-B12A-4DD6-910F-EDBEE5E4A9A6}" type="presOf" srcId="{1FB63CF3-8CC8-454F-94B6-98E70E5129AA}" destId="{80DA2A9B-BAF7-4C04-869F-B78FF36C6534}" srcOrd="0" destOrd="0" presId="urn:microsoft.com/office/officeart/2005/8/layout/list1"/>
    <dgm:cxn modelId="{5E6F0DD8-2D05-4C16-8EC4-FE06CA8E2254}" type="presOf" srcId="{9C8A7289-0224-40D2-82F2-AD70CE9A781C}" destId="{3EA9161E-7374-4BAE-BA79-72A75A6D5B4A}" srcOrd="0" destOrd="0" presId="urn:microsoft.com/office/officeart/2005/8/layout/list1"/>
    <dgm:cxn modelId="{BEEB6ADD-9A99-4E2C-811C-9AFC062D88C5}" type="presOf" srcId="{256DB5F3-1586-43D8-9ECD-B05FF439F1B5}" destId="{6E22103C-48E7-4057-91C2-FBFEC703503F}" srcOrd="0" destOrd="0" presId="urn:microsoft.com/office/officeart/2005/8/layout/list1"/>
    <dgm:cxn modelId="{A722F5DD-299F-4574-B73E-1243C7A0D7C6}" type="presOf" srcId="{531CB298-AA3F-4E7E-9953-467E42995C36}" destId="{5C3155B9-02C8-490F-A833-342539BBA8DB}" srcOrd="0" destOrd="0" presId="urn:microsoft.com/office/officeart/2005/8/layout/list1"/>
    <dgm:cxn modelId="{3AF4CCE2-D2BB-4922-80AC-DFBFB329DF84}" srcId="{82ABBF47-847E-49F5-BAF9-0E579CF9D660}" destId="{531CB298-AA3F-4E7E-9953-467E42995C36}" srcOrd="0" destOrd="0" parTransId="{0249332A-3CC7-4090-A12C-001D1A47B8AC}" sibTransId="{74156B9C-E367-4D1F-A99F-17BBD950171F}"/>
    <dgm:cxn modelId="{6ED99AE3-D736-46BD-AA30-8ACB64D4FB64}" type="presOf" srcId="{DA90A40E-C01F-4816-BBA7-FD42A69C0A64}" destId="{EF0C6FF0-7506-47DF-A259-F787DDC45916}" srcOrd="0" destOrd="0" presId="urn:microsoft.com/office/officeart/2005/8/layout/list1"/>
    <dgm:cxn modelId="{0A2E0CEE-3AAF-4421-BEF3-FBD0010C2953}" type="presOf" srcId="{5013261F-D5A1-4002-9920-6F2CBF5382B9}" destId="{6E22103C-48E7-4057-91C2-FBFEC703503F}" srcOrd="0" destOrd="1" presId="urn:microsoft.com/office/officeart/2005/8/layout/list1"/>
    <dgm:cxn modelId="{F5DB10EF-6050-4915-9F54-C9E1AD8D99DB}" type="presOf" srcId="{2F529C35-573D-4B38-86DB-647F43DFAD55}" destId="{A7D9A7EC-2F64-41A1-A460-F34BC3EFB106}" srcOrd="0" destOrd="0" presId="urn:microsoft.com/office/officeart/2005/8/layout/list1"/>
    <dgm:cxn modelId="{C266EAF1-C59D-479B-AD43-3D4AB0C41AEF}" srcId="{D0BC2070-F069-42F6-8A08-9729A534507F}" destId="{1FB63CF3-8CC8-454F-94B6-98E70E5129AA}" srcOrd="2" destOrd="0" parTransId="{15EC5E9A-AFF2-40C9-AF3B-EC6CEE616E87}" sibTransId="{D31741EC-2AA8-4B9F-830E-A23441589454}"/>
    <dgm:cxn modelId="{F76183F4-02E2-4E12-91F6-221DC7F6E373}" srcId="{2F529C35-573D-4B38-86DB-647F43DFAD55}" destId="{256DB5F3-1586-43D8-9ECD-B05FF439F1B5}" srcOrd="0" destOrd="0" parTransId="{D14DF27E-B751-41DE-A9D5-1A8FD6131835}" sibTransId="{60D94024-0255-4048-927F-5A07FE2C2479}"/>
    <dgm:cxn modelId="{3FC1C3F9-03CC-4186-96AE-749181320BEC}" type="presOf" srcId="{82ABBF47-847E-49F5-BAF9-0E579CF9D660}" destId="{108455BA-7BAB-46F6-B203-90B7E17EDBCA}" srcOrd="0" destOrd="0" presId="urn:microsoft.com/office/officeart/2005/8/layout/list1"/>
    <dgm:cxn modelId="{32FB9534-C292-417B-9106-A47503ED3938}" type="presParOf" srcId="{6452F536-B5BB-4209-BFB4-BE95EFD10033}" destId="{8C876D98-7A07-4C3A-984A-EF55C7ECBF2D}" srcOrd="0" destOrd="0" presId="urn:microsoft.com/office/officeart/2005/8/layout/list1"/>
    <dgm:cxn modelId="{B336D223-6AFF-4B06-B574-F13CB4D2D4D6}" type="presParOf" srcId="{8C876D98-7A07-4C3A-984A-EF55C7ECBF2D}" destId="{A7D9A7EC-2F64-41A1-A460-F34BC3EFB106}" srcOrd="0" destOrd="0" presId="urn:microsoft.com/office/officeart/2005/8/layout/list1"/>
    <dgm:cxn modelId="{2E610901-3517-4D46-AC4F-3AF965AA50DD}" type="presParOf" srcId="{8C876D98-7A07-4C3A-984A-EF55C7ECBF2D}" destId="{3DFD43DE-4A6D-4D24-9733-B03266E8C1D6}" srcOrd="1" destOrd="0" presId="urn:microsoft.com/office/officeart/2005/8/layout/list1"/>
    <dgm:cxn modelId="{44454C29-7416-49EA-8ABA-723A4692581C}" type="presParOf" srcId="{6452F536-B5BB-4209-BFB4-BE95EFD10033}" destId="{F36DBE27-89B8-4894-8A32-97F5FB841164}" srcOrd="1" destOrd="0" presId="urn:microsoft.com/office/officeart/2005/8/layout/list1"/>
    <dgm:cxn modelId="{79DADBFC-7B24-4B5B-91C2-1AA1FA791C6B}" type="presParOf" srcId="{6452F536-B5BB-4209-BFB4-BE95EFD10033}" destId="{6E22103C-48E7-4057-91C2-FBFEC703503F}" srcOrd="2" destOrd="0" presId="urn:microsoft.com/office/officeart/2005/8/layout/list1"/>
    <dgm:cxn modelId="{E0ADD200-CFA5-4400-B449-5ADFA91AE844}" type="presParOf" srcId="{6452F536-B5BB-4209-BFB4-BE95EFD10033}" destId="{487A015B-2531-475B-81BA-981123BF66EB}" srcOrd="3" destOrd="0" presId="urn:microsoft.com/office/officeart/2005/8/layout/list1"/>
    <dgm:cxn modelId="{1689BE3C-9C1A-4499-8AA4-A66B0EF8A0E3}" type="presParOf" srcId="{6452F536-B5BB-4209-BFB4-BE95EFD10033}" destId="{357A2F9A-18E8-446C-8468-C1DD66C8E85A}" srcOrd="4" destOrd="0" presId="urn:microsoft.com/office/officeart/2005/8/layout/list1"/>
    <dgm:cxn modelId="{59AF2D7C-067B-454F-9423-AE49019517D8}" type="presParOf" srcId="{357A2F9A-18E8-446C-8468-C1DD66C8E85A}" destId="{4D1C6C67-705E-4DB0-9527-1254056B8CD6}" srcOrd="0" destOrd="0" presId="urn:microsoft.com/office/officeart/2005/8/layout/list1"/>
    <dgm:cxn modelId="{B317FEFA-51D1-4DF3-AD35-DB896284AAAA}" type="presParOf" srcId="{357A2F9A-18E8-446C-8468-C1DD66C8E85A}" destId="{B9F90526-B96E-4839-A747-FF71388F9C40}" srcOrd="1" destOrd="0" presId="urn:microsoft.com/office/officeart/2005/8/layout/list1"/>
    <dgm:cxn modelId="{F0138F60-0F57-4B70-99B9-6077C0F4AC71}" type="presParOf" srcId="{6452F536-B5BB-4209-BFB4-BE95EFD10033}" destId="{372334CF-043D-4315-8061-024EB3A2D305}" srcOrd="5" destOrd="0" presId="urn:microsoft.com/office/officeart/2005/8/layout/list1"/>
    <dgm:cxn modelId="{F0723EBC-EBD5-40D3-A603-77EE8EBC56D1}" type="presParOf" srcId="{6452F536-B5BB-4209-BFB4-BE95EFD10033}" destId="{8C911FD6-6CA0-4586-8FDA-99101778D086}" srcOrd="6" destOrd="0" presId="urn:microsoft.com/office/officeart/2005/8/layout/list1"/>
    <dgm:cxn modelId="{4BCB47BC-916F-427E-953D-A52EC3301508}" type="presParOf" srcId="{6452F536-B5BB-4209-BFB4-BE95EFD10033}" destId="{74C547D3-A001-4D27-91F5-CD319CE7B610}" srcOrd="7" destOrd="0" presId="urn:microsoft.com/office/officeart/2005/8/layout/list1"/>
    <dgm:cxn modelId="{65202CC0-BBD1-4A29-9342-8E4BA5919201}" type="presParOf" srcId="{6452F536-B5BB-4209-BFB4-BE95EFD10033}" destId="{A431671C-44C9-421B-9DB0-00F79E31E754}" srcOrd="8" destOrd="0" presId="urn:microsoft.com/office/officeart/2005/8/layout/list1"/>
    <dgm:cxn modelId="{2D781EC6-01EF-46B8-BA29-92FF2F6C93D3}" type="presParOf" srcId="{A431671C-44C9-421B-9DB0-00F79E31E754}" destId="{80DA2A9B-BAF7-4C04-869F-B78FF36C6534}" srcOrd="0" destOrd="0" presId="urn:microsoft.com/office/officeart/2005/8/layout/list1"/>
    <dgm:cxn modelId="{D8A02B51-A120-46A6-8D6A-AC06E9929036}" type="presParOf" srcId="{A431671C-44C9-421B-9DB0-00F79E31E754}" destId="{E2E88F4F-09D9-419B-846C-EC1CB4715524}" srcOrd="1" destOrd="0" presId="urn:microsoft.com/office/officeart/2005/8/layout/list1"/>
    <dgm:cxn modelId="{FF13496B-1BC0-420B-8ABD-25AD7DFBC12C}" type="presParOf" srcId="{6452F536-B5BB-4209-BFB4-BE95EFD10033}" destId="{8322F7CB-904A-45CB-BA96-953E34CB8055}" srcOrd="9" destOrd="0" presId="urn:microsoft.com/office/officeart/2005/8/layout/list1"/>
    <dgm:cxn modelId="{78CD84EF-B218-464C-8739-1C8105A49357}" type="presParOf" srcId="{6452F536-B5BB-4209-BFB4-BE95EFD10033}" destId="{2BBB14F3-ECDC-4D71-8F1A-949034C66451}" srcOrd="10" destOrd="0" presId="urn:microsoft.com/office/officeart/2005/8/layout/list1"/>
    <dgm:cxn modelId="{FAB86ACD-FFCC-482E-8219-E514566124B5}" type="presParOf" srcId="{6452F536-B5BB-4209-BFB4-BE95EFD10033}" destId="{92D9FF42-A712-4F71-952E-C5ADD1DAD941}" srcOrd="11" destOrd="0" presId="urn:microsoft.com/office/officeart/2005/8/layout/list1"/>
    <dgm:cxn modelId="{96184146-C631-40B3-9AD1-1CC6B349F845}" type="presParOf" srcId="{6452F536-B5BB-4209-BFB4-BE95EFD10033}" destId="{5255EC59-0A9E-4918-85EC-4349C00299EA}" srcOrd="12" destOrd="0" presId="urn:microsoft.com/office/officeart/2005/8/layout/list1"/>
    <dgm:cxn modelId="{A3759475-9EF8-4085-A33B-C59836D47EB9}" type="presParOf" srcId="{5255EC59-0A9E-4918-85EC-4349C00299EA}" destId="{108455BA-7BAB-46F6-B203-90B7E17EDBCA}" srcOrd="0" destOrd="0" presId="urn:microsoft.com/office/officeart/2005/8/layout/list1"/>
    <dgm:cxn modelId="{E5A2ADC2-80D4-4008-8825-05F1DCD96C8F}" type="presParOf" srcId="{5255EC59-0A9E-4918-85EC-4349C00299EA}" destId="{6E1694EE-8BCD-4D65-BAB1-5501AA38A43F}" srcOrd="1" destOrd="0" presId="urn:microsoft.com/office/officeart/2005/8/layout/list1"/>
    <dgm:cxn modelId="{B6B80D34-DBCD-447F-80B1-B8EC0BECA281}" type="presParOf" srcId="{6452F536-B5BB-4209-BFB4-BE95EFD10033}" destId="{85401BC9-2369-4CCE-9402-47AE1A1FF29F}" srcOrd="13" destOrd="0" presId="urn:microsoft.com/office/officeart/2005/8/layout/list1"/>
    <dgm:cxn modelId="{B844DFFA-C89C-48FA-9C3C-8715CBE47222}" type="presParOf" srcId="{6452F536-B5BB-4209-BFB4-BE95EFD10033}" destId="{5C3155B9-02C8-490F-A833-342539BBA8DB}" srcOrd="14" destOrd="0" presId="urn:microsoft.com/office/officeart/2005/8/layout/list1"/>
    <dgm:cxn modelId="{9BC2B303-CF02-416D-AFC5-4887177CB41E}" type="presParOf" srcId="{6452F536-B5BB-4209-BFB4-BE95EFD10033}" destId="{3DC10AA0-6CD9-48EF-9E44-6550002FA6D6}" srcOrd="15" destOrd="0" presId="urn:microsoft.com/office/officeart/2005/8/layout/list1"/>
    <dgm:cxn modelId="{F46CCBBC-99DA-4B9E-8A92-76E06429B1C2}" type="presParOf" srcId="{6452F536-B5BB-4209-BFB4-BE95EFD10033}" destId="{6386CD2D-C379-4833-9711-C90F6CD27C86}" srcOrd="16" destOrd="0" presId="urn:microsoft.com/office/officeart/2005/8/layout/list1"/>
    <dgm:cxn modelId="{56D69634-30DC-404C-B2A0-DB2B8A0859CB}" type="presParOf" srcId="{6386CD2D-C379-4833-9711-C90F6CD27C86}" destId="{EF0C6FF0-7506-47DF-A259-F787DDC45916}" srcOrd="0" destOrd="0" presId="urn:microsoft.com/office/officeart/2005/8/layout/list1"/>
    <dgm:cxn modelId="{F8441700-A4A8-4F74-9D14-84100DD01DD8}" type="presParOf" srcId="{6386CD2D-C379-4833-9711-C90F6CD27C86}" destId="{10C087E9-0676-4E67-9F34-F99DA915E281}" srcOrd="1" destOrd="0" presId="urn:microsoft.com/office/officeart/2005/8/layout/list1"/>
    <dgm:cxn modelId="{ECE78C6D-D646-4CA3-B58C-786E663FE4B7}" type="presParOf" srcId="{6452F536-B5BB-4209-BFB4-BE95EFD10033}" destId="{3065BB1D-44BB-481E-A9F8-F7955D3DF8F0}" srcOrd="17" destOrd="0" presId="urn:microsoft.com/office/officeart/2005/8/layout/list1"/>
    <dgm:cxn modelId="{B0DF7399-3DF5-4714-8222-F3427F2272B3}" type="presParOf" srcId="{6452F536-B5BB-4209-BFB4-BE95EFD10033}" destId="{3EA9161E-7374-4BAE-BA79-72A75A6D5B4A}" srcOrd="18" destOrd="0" presId="urn:microsoft.com/office/officeart/2005/8/layout/list1"/>
    <dgm:cxn modelId="{E577DE45-8B47-4553-AA80-2A5786701979}" type="presParOf" srcId="{6452F536-B5BB-4209-BFB4-BE95EFD10033}" destId="{9A3F37AD-C868-467E-905C-8C3808510C6D}" srcOrd="19" destOrd="0" presId="urn:microsoft.com/office/officeart/2005/8/layout/list1"/>
    <dgm:cxn modelId="{FB99CAA5-259E-4776-A441-A79CA1AC5889}" type="presParOf" srcId="{6452F536-B5BB-4209-BFB4-BE95EFD10033}" destId="{423A68DF-4AD5-4A0F-ABB9-23D7A9F5537B}" srcOrd="20" destOrd="0" presId="urn:microsoft.com/office/officeart/2005/8/layout/list1"/>
    <dgm:cxn modelId="{9B0F77BE-C597-42CD-B1C7-C5D39A3D10EA}" type="presParOf" srcId="{423A68DF-4AD5-4A0F-ABB9-23D7A9F5537B}" destId="{26206D3A-9F67-4705-B2AE-4793B159FC56}" srcOrd="0" destOrd="0" presId="urn:microsoft.com/office/officeart/2005/8/layout/list1"/>
    <dgm:cxn modelId="{C2181CD8-693D-4AAF-B8A1-821EAC7AB3F6}" type="presParOf" srcId="{423A68DF-4AD5-4A0F-ABB9-23D7A9F5537B}" destId="{42108C59-E555-4A6D-8A41-F3B73FF0B435}" srcOrd="1" destOrd="0" presId="urn:microsoft.com/office/officeart/2005/8/layout/list1"/>
    <dgm:cxn modelId="{B5F4A9F9-760F-475E-89BC-B1AFE9610DE3}" type="presParOf" srcId="{6452F536-B5BB-4209-BFB4-BE95EFD10033}" destId="{35309DED-1C78-4B53-AD49-F8D616D78BE5}" srcOrd="21" destOrd="0" presId="urn:microsoft.com/office/officeart/2005/8/layout/list1"/>
    <dgm:cxn modelId="{1900FC95-B06E-4C84-9B71-4EB5D95A09B4}" type="presParOf" srcId="{6452F536-B5BB-4209-BFB4-BE95EFD10033}" destId="{BFAFF195-976D-482B-B341-859243D00343}"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0BC2070-F069-42F6-8A08-9729A534507F}"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AR"/>
        </a:p>
      </dgm:t>
    </dgm:pt>
    <dgm:pt modelId="{E441812A-D54A-406F-A238-1B6696938262}">
      <dgm:prSet/>
      <dgm:spPr/>
      <dgm:t>
        <a:bodyPr/>
        <a:lstStyle/>
        <a:p>
          <a:r>
            <a:rPr lang="es-ES" dirty="0"/>
            <a:t>Verificar si hay archivos de datos</a:t>
          </a:r>
        </a:p>
      </dgm:t>
    </dgm:pt>
    <dgm:pt modelId="{9FE5968D-9FF2-4BB1-A730-725510B53478}" type="parTrans" cxnId="{DC588858-4864-4801-BD0E-E0891FA4AC60}">
      <dgm:prSet/>
      <dgm:spPr/>
      <dgm:t>
        <a:bodyPr/>
        <a:lstStyle/>
        <a:p>
          <a:endParaRPr lang="es-AR"/>
        </a:p>
      </dgm:t>
    </dgm:pt>
    <dgm:pt modelId="{CA29CBF7-32BC-414F-B86E-B89E35A0AD64}" type="sibTrans" cxnId="{DC588858-4864-4801-BD0E-E0891FA4AC60}">
      <dgm:prSet/>
      <dgm:spPr/>
      <dgm:t>
        <a:bodyPr/>
        <a:lstStyle/>
        <a:p>
          <a:endParaRPr lang="es-AR"/>
        </a:p>
      </dgm:t>
    </dgm:pt>
    <dgm:pt modelId="{A67BF0D9-BDC9-43D6-B690-8AAA3EF49539}">
      <dgm:prSet/>
      <dgm:spPr/>
      <dgm:t>
        <a:bodyPr/>
        <a:lstStyle/>
        <a:p>
          <a:r>
            <a:rPr lang="es-ES" dirty="0"/>
            <a:t>Verificación de conformidad</a:t>
          </a:r>
        </a:p>
      </dgm:t>
    </dgm:pt>
    <dgm:pt modelId="{DA99F5D0-B8AD-4176-B0B5-37A6362A1658}" type="parTrans" cxnId="{B57E82F1-6A8E-475C-B95A-4C0D2154E26E}">
      <dgm:prSet/>
      <dgm:spPr/>
      <dgm:t>
        <a:bodyPr/>
        <a:lstStyle/>
        <a:p>
          <a:endParaRPr lang="es-AR"/>
        </a:p>
      </dgm:t>
    </dgm:pt>
    <dgm:pt modelId="{3BF7A039-420E-4605-9412-3F901816FE49}" type="sibTrans" cxnId="{B57E82F1-6A8E-475C-B95A-4C0D2154E26E}">
      <dgm:prSet/>
      <dgm:spPr/>
      <dgm:t>
        <a:bodyPr/>
        <a:lstStyle/>
        <a:p>
          <a:endParaRPr lang="es-AR"/>
        </a:p>
      </dgm:t>
    </dgm:pt>
    <dgm:pt modelId="{0ED4C61E-DEFC-4CDB-87D6-ED87F2C462D9}">
      <dgm:prSet/>
      <dgm:spPr/>
      <dgm:t>
        <a:bodyPr/>
        <a:lstStyle/>
        <a:p>
          <a:r>
            <a:rPr lang="es-ES" dirty="0"/>
            <a:t>Importación de archivos y modelo</a:t>
          </a:r>
        </a:p>
      </dgm:t>
    </dgm:pt>
    <dgm:pt modelId="{553F78A4-C915-4B1A-BA26-3312F0E7BB47}" type="parTrans" cxnId="{365E67F6-4696-43A3-9BDD-EDC1A42B9634}">
      <dgm:prSet/>
      <dgm:spPr/>
      <dgm:t>
        <a:bodyPr/>
        <a:lstStyle/>
        <a:p>
          <a:endParaRPr lang="es-AR"/>
        </a:p>
      </dgm:t>
    </dgm:pt>
    <dgm:pt modelId="{19E90846-A97A-4AA9-9715-62DC63E7914C}" type="sibTrans" cxnId="{365E67F6-4696-43A3-9BDD-EDC1A42B9634}">
      <dgm:prSet/>
      <dgm:spPr/>
      <dgm:t>
        <a:bodyPr/>
        <a:lstStyle/>
        <a:p>
          <a:endParaRPr lang="es-AR"/>
        </a:p>
      </dgm:t>
    </dgm:pt>
    <dgm:pt modelId="{EF7712E0-DE75-435C-AF32-D6130A2118F1}">
      <dgm:prSet/>
      <dgm:spPr/>
      <dgm:t>
        <a:bodyPr/>
        <a:lstStyle/>
        <a:p>
          <a:r>
            <a:rPr lang="es-ES" dirty="0"/>
            <a:t>Filtrado de posibles casos de error</a:t>
          </a:r>
        </a:p>
      </dgm:t>
    </dgm:pt>
    <dgm:pt modelId="{15061B47-FFA5-4D05-8792-9A368F960D21}" type="parTrans" cxnId="{F7062C6D-2773-4C10-830F-6F7766122E2C}">
      <dgm:prSet/>
      <dgm:spPr/>
      <dgm:t>
        <a:bodyPr/>
        <a:lstStyle/>
        <a:p>
          <a:endParaRPr lang="es-AR"/>
        </a:p>
      </dgm:t>
    </dgm:pt>
    <dgm:pt modelId="{A2B4C855-E08C-41B6-9A1D-5F4239210070}" type="sibTrans" cxnId="{F7062C6D-2773-4C10-830F-6F7766122E2C}">
      <dgm:prSet/>
      <dgm:spPr/>
      <dgm:t>
        <a:bodyPr/>
        <a:lstStyle/>
        <a:p>
          <a:endParaRPr lang="es-AR"/>
        </a:p>
      </dgm:t>
    </dgm:pt>
    <dgm:pt modelId="{2D9DB210-3B70-4558-8D3F-56909F086112}">
      <dgm:prSet/>
      <dgm:spPr/>
      <dgm:t>
        <a:bodyPr/>
        <a:lstStyle/>
        <a:p>
          <a:r>
            <a:rPr lang="es-ES" dirty="0"/>
            <a:t>Almacenado en base de datos</a:t>
          </a:r>
        </a:p>
      </dgm:t>
    </dgm:pt>
    <dgm:pt modelId="{0FC1425C-D6FD-4C90-8F09-5BFA0C16803A}" type="parTrans" cxnId="{0D11AE20-2904-4FEE-A7A7-B2EA00EBC45D}">
      <dgm:prSet/>
      <dgm:spPr/>
      <dgm:t>
        <a:bodyPr/>
        <a:lstStyle/>
        <a:p>
          <a:endParaRPr lang="es-AR"/>
        </a:p>
      </dgm:t>
    </dgm:pt>
    <dgm:pt modelId="{FF871FA8-DA16-49BF-B369-E9A27CD06023}" type="sibTrans" cxnId="{0D11AE20-2904-4FEE-A7A7-B2EA00EBC45D}">
      <dgm:prSet/>
      <dgm:spPr/>
      <dgm:t>
        <a:bodyPr/>
        <a:lstStyle/>
        <a:p>
          <a:endParaRPr lang="es-AR"/>
        </a:p>
      </dgm:t>
    </dgm:pt>
    <dgm:pt modelId="{947C9585-2285-43ED-9741-A90F6F5F4088}">
      <dgm:prSet/>
      <dgm:spPr/>
      <dgm:t>
        <a:bodyPr/>
        <a:lstStyle/>
        <a:p>
          <a:r>
            <a:rPr lang="es-ES" dirty="0"/>
            <a:t>Envío de alertas</a:t>
          </a:r>
        </a:p>
      </dgm:t>
    </dgm:pt>
    <dgm:pt modelId="{737A488A-82DB-441C-91FB-BFAD50BDED2D}" type="parTrans" cxnId="{3096E390-8A79-4122-BB24-AE5B1B10C870}">
      <dgm:prSet/>
      <dgm:spPr/>
      <dgm:t>
        <a:bodyPr/>
        <a:lstStyle/>
        <a:p>
          <a:endParaRPr lang="es-AR"/>
        </a:p>
      </dgm:t>
    </dgm:pt>
    <dgm:pt modelId="{640D8653-ECC5-45B3-B450-4DEC7BDC4BB2}" type="sibTrans" cxnId="{3096E390-8A79-4122-BB24-AE5B1B10C870}">
      <dgm:prSet/>
      <dgm:spPr/>
      <dgm:t>
        <a:bodyPr/>
        <a:lstStyle/>
        <a:p>
          <a:endParaRPr lang="es-AR"/>
        </a:p>
      </dgm:t>
    </dgm:pt>
    <dgm:pt modelId="{01ED3ABE-27B9-4AD8-B02A-FC836528AD87}">
      <dgm:prSet/>
      <dgm:spPr/>
      <dgm:t>
        <a:bodyPr/>
        <a:lstStyle/>
        <a:p>
          <a:r>
            <a:rPr lang="es-ES" dirty="0"/>
            <a:t>Mover archivo procesado</a:t>
          </a:r>
        </a:p>
      </dgm:t>
    </dgm:pt>
    <dgm:pt modelId="{D198384A-B5A9-45BF-ABC4-E7CADCC83CEA}" type="parTrans" cxnId="{C33CF4F8-EA29-4E5E-A164-B75A773A7F9D}">
      <dgm:prSet/>
      <dgm:spPr/>
      <dgm:t>
        <a:bodyPr/>
        <a:lstStyle/>
        <a:p>
          <a:endParaRPr lang="es-AR"/>
        </a:p>
      </dgm:t>
    </dgm:pt>
    <dgm:pt modelId="{3FC4F5B3-A4DE-4885-924F-014D21B1875A}" type="sibTrans" cxnId="{C33CF4F8-EA29-4E5E-A164-B75A773A7F9D}">
      <dgm:prSet/>
      <dgm:spPr/>
      <dgm:t>
        <a:bodyPr/>
        <a:lstStyle/>
        <a:p>
          <a:endParaRPr lang="es-AR"/>
        </a:p>
      </dgm:t>
    </dgm:pt>
    <dgm:pt modelId="{ED93CA0D-4DBD-4700-BD79-DCEE832217F1}" type="pres">
      <dgm:prSet presAssocID="{D0BC2070-F069-42F6-8A08-9729A534507F}" presName="Name0" presStyleCnt="0">
        <dgm:presLayoutVars>
          <dgm:dir/>
          <dgm:animLvl val="lvl"/>
          <dgm:resizeHandles val="exact"/>
        </dgm:presLayoutVars>
      </dgm:prSet>
      <dgm:spPr/>
    </dgm:pt>
    <dgm:pt modelId="{8D4122C0-2E33-431C-8EE0-45712B9EADD4}" type="pres">
      <dgm:prSet presAssocID="{E441812A-D54A-406F-A238-1B6696938262}" presName="parTxOnly" presStyleLbl="node1" presStyleIdx="0" presStyleCnt="7">
        <dgm:presLayoutVars>
          <dgm:chMax val="0"/>
          <dgm:chPref val="0"/>
          <dgm:bulletEnabled val="1"/>
        </dgm:presLayoutVars>
      </dgm:prSet>
      <dgm:spPr/>
    </dgm:pt>
    <dgm:pt modelId="{E37778CB-11E4-4709-9EC5-693F215BEC03}" type="pres">
      <dgm:prSet presAssocID="{CA29CBF7-32BC-414F-B86E-B89E35A0AD64}" presName="parTxOnlySpace" presStyleCnt="0"/>
      <dgm:spPr/>
    </dgm:pt>
    <dgm:pt modelId="{F9765B42-D720-4ED4-AB45-EF7029BFFF83}" type="pres">
      <dgm:prSet presAssocID="{0ED4C61E-DEFC-4CDB-87D6-ED87F2C462D9}" presName="parTxOnly" presStyleLbl="node1" presStyleIdx="1" presStyleCnt="7">
        <dgm:presLayoutVars>
          <dgm:chMax val="0"/>
          <dgm:chPref val="0"/>
          <dgm:bulletEnabled val="1"/>
        </dgm:presLayoutVars>
      </dgm:prSet>
      <dgm:spPr/>
    </dgm:pt>
    <dgm:pt modelId="{E1A10110-7FD4-44F5-9CF8-0F225A2B455F}" type="pres">
      <dgm:prSet presAssocID="{19E90846-A97A-4AA9-9715-62DC63E7914C}" presName="parTxOnlySpace" presStyleCnt="0"/>
      <dgm:spPr/>
    </dgm:pt>
    <dgm:pt modelId="{45305FB8-DF6D-4C64-8672-9AA1C6BF6102}" type="pres">
      <dgm:prSet presAssocID="{A67BF0D9-BDC9-43D6-B690-8AAA3EF49539}" presName="parTxOnly" presStyleLbl="node1" presStyleIdx="2" presStyleCnt="7">
        <dgm:presLayoutVars>
          <dgm:chMax val="0"/>
          <dgm:chPref val="0"/>
          <dgm:bulletEnabled val="1"/>
        </dgm:presLayoutVars>
      </dgm:prSet>
      <dgm:spPr/>
    </dgm:pt>
    <dgm:pt modelId="{9D0C83C2-B22F-4A1D-82A1-F7647295C55B}" type="pres">
      <dgm:prSet presAssocID="{3BF7A039-420E-4605-9412-3F901816FE49}" presName="parTxOnlySpace" presStyleCnt="0"/>
      <dgm:spPr/>
    </dgm:pt>
    <dgm:pt modelId="{C97C6017-B7AC-4A56-A396-3AA20FAE1872}" type="pres">
      <dgm:prSet presAssocID="{EF7712E0-DE75-435C-AF32-D6130A2118F1}" presName="parTxOnly" presStyleLbl="node1" presStyleIdx="3" presStyleCnt="7">
        <dgm:presLayoutVars>
          <dgm:chMax val="0"/>
          <dgm:chPref val="0"/>
          <dgm:bulletEnabled val="1"/>
        </dgm:presLayoutVars>
      </dgm:prSet>
      <dgm:spPr/>
    </dgm:pt>
    <dgm:pt modelId="{96CAC566-A6BA-4079-8EC7-D572E90CCF23}" type="pres">
      <dgm:prSet presAssocID="{A2B4C855-E08C-41B6-9A1D-5F4239210070}" presName="parTxOnlySpace" presStyleCnt="0"/>
      <dgm:spPr/>
    </dgm:pt>
    <dgm:pt modelId="{048C9612-2142-4604-9C4F-0DCD0BEAFB7E}" type="pres">
      <dgm:prSet presAssocID="{2D9DB210-3B70-4558-8D3F-56909F086112}" presName="parTxOnly" presStyleLbl="node1" presStyleIdx="4" presStyleCnt="7">
        <dgm:presLayoutVars>
          <dgm:chMax val="0"/>
          <dgm:chPref val="0"/>
          <dgm:bulletEnabled val="1"/>
        </dgm:presLayoutVars>
      </dgm:prSet>
      <dgm:spPr/>
    </dgm:pt>
    <dgm:pt modelId="{29666A70-AC80-4C5F-B488-59DFBA83291B}" type="pres">
      <dgm:prSet presAssocID="{FF871FA8-DA16-49BF-B369-E9A27CD06023}" presName="parTxOnlySpace" presStyleCnt="0"/>
      <dgm:spPr/>
    </dgm:pt>
    <dgm:pt modelId="{3BAF22EF-28DB-43D9-87EB-10B23FFB1BDF}" type="pres">
      <dgm:prSet presAssocID="{947C9585-2285-43ED-9741-A90F6F5F4088}" presName="parTxOnly" presStyleLbl="node1" presStyleIdx="5" presStyleCnt="7">
        <dgm:presLayoutVars>
          <dgm:chMax val="0"/>
          <dgm:chPref val="0"/>
          <dgm:bulletEnabled val="1"/>
        </dgm:presLayoutVars>
      </dgm:prSet>
      <dgm:spPr/>
    </dgm:pt>
    <dgm:pt modelId="{82815C73-A51A-4330-8039-31BEE62D5B5B}" type="pres">
      <dgm:prSet presAssocID="{640D8653-ECC5-45B3-B450-4DEC7BDC4BB2}" presName="parTxOnlySpace" presStyleCnt="0"/>
      <dgm:spPr/>
    </dgm:pt>
    <dgm:pt modelId="{5114456C-B659-4B6D-BB56-EB7A8234EDE2}" type="pres">
      <dgm:prSet presAssocID="{01ED3ABE-27B9-4AD8-B02A-FC836528AD87}" presName="parTxOnly" presStyleLbl="node1" presStyleIdx="6" presStyleCnt="7">
        <dgm:presLayoutVars>
          <dgm:chMax val="0"/>
          <dgm:chPref val="0"/>
          <dgm:bulletEnabled val="1"/>
        </dgm:presLayoutVars>
      </dgm:prSet>
      <dgm:spPr/>
    </dgm:pt>
  </dgm:ptLst>
  <dgm:cxnLst>
    <dgm:cxn modelId="{8E51CE01-47F3-4B4B-A898-901B4866F818}" type="presOf" srcId="{D0BC2070-F069-42F6-8A08-9729A534507F}" destId="{ED93CA0D-4DBD-4700-BD79-DCEE832217F1}" srcOrd="0" destOrd="0" presId="urn:microsoft.com/office/officeart/2005/8/layout/chevron1"/>
    <dgm:cxn modelId="{8BE74B09-CE47-417F-8A58-E505DD5AA0EF}" type="presOf" srcId="{01ED3ABE-27B9-4AD8-B02A-FC836528AD87}" destId="{5114456C-B659-4B6D-BB56-EB7A8234EDE2}" srcOrd="0" destOrd="0" presId="urn:microsoft.com/office/officeart/2005/8/layout/chevron1"/>
    <dgm:cxn modelId="{5CA47A16-E197-469F-8A75-A3D53AC11301}" type="presOf" srcId="{0ED4C61E-DEFC-4CDB-87D6-ED87F2C462D9}" destId="{F9765B42-D720-4ED4-AB45-EF7029BFFF83}" srcOrd="0" destOrd="0" presId="urn:microsoft.com/office/officeart/2005/8/layout/chevron1"/>
    <dgm:cxn modelId="{734C0E18-4B86-49BD-9A8F-E7AAD2D2BA9F}" type="presOf" srcId="{947C9585-2285-43ED-9741-A90F6F5F4088}" destId="{3BAF22EF-28DB-43D9-87EB-10B23FFB1BDF}" srcOrd="0" destOrd="0" presId="urn:microsoft.com/office/officeart/2005/8/layout/chevron1"/>
    <dgm:cxn modelId="{0D11AE20-2904-4FEE-A7A7-B2EA00EBC45D}" srcId="{D0BC2070-F069-42F6-8A08-9729A534507F}" destId="{2D9DB210-3B70-4558-8D3F-56909F086112}" srcOrd="4" destOrd="0" parTransId="{0FC1425C-D6FD-4C90-8F09-5BFA0C16803A}" sibTransId="{FF871FA8-DA16-49BF-B369-E9A27CD06023}"/>
    <dgm:cxn modelId="{7AEFE931-0B36-4262-B7A6-992914798D69}" type="presOf" srcId="{E441812A-D54A-406F-A238-1B6696938262}" destId="{8D4122C0-2E33-431C-8EE0-45712B9EADD4}" srcOrd="0" destOrd="0" presId="urn:microsoft.com/office/officeart/2005/8/layout/chevron1"/>
    <dgm:cxn modelId="{93DEEC35-2C2F-4397-AF6F-8B1D20BE3888}" type="presOf" srcId="{EF7712E0-DE75-435C-AF32-D6130A2118F1}" destId="{C97C6017-B7AC-4A56-A396-3AA20FAE1872}" srcOrd="0" destOrd="0" presId="urn:microsoft.com/office/officeart/2005/8/layout/chevron1"/>
    <dgm:cxn modelId="{F7062C6D-2773-4C10-830F-6F7766122E2C}" srcId="{D0BC2070-F069-42F6-8A08-9729A534507F}" destId="{EF7712E0-DE75-435C-AF32-D6130A2118F1}" srcOrd="3" destOrd="0" parTransId="{15061B47-FFA5-4D05-8792-9A368F960D21}" sibTransId="{A2B4C855-E08C-41B6-9A1D-5F4239210070}"/>
    <dgm:cxn modelId="{DC588858-4864-4801-BD0E-E0891FA4AC60}" srcId="{D0BC2070-F069-42F6-8A08-9729A534507F}" destId="{E441812A-D54A-406F-A238-1B6696938262}" srcOrd="0" destOrd="0" parTransId="{9FE5968D-9FF2-4BB1-A730-725510B53478}" sibTransId="{CA29CBF7-32BC-414F-B86E-B89E35A0AD64}"/>
    <dgm:cxn modelId="{5A1B987D-6490-4186-9B4A-6B6990334555}" type="presOf" srcId="{A67BF0D9-BDC9-43D6-B690-8AAA3EF49539}" destId="{45305FB8-DF6D-4C64-8672-9AA1C6BF6102}" srcOrd="0" destOrd="0" presId="urn:microsoft.com/office/officeart/2005/8/layout/chevron1"/>
    <dgm:cxn modelId="{F67AE785-9554-4AC3-8371-0A3F28D098A7}" type="presOf" srcId="{2D9DB210-3B70-4558-8D3F-56909F086112}" destId="{048C9612-2142-4604-9C4F-0DCD0BEAFB7E}" srcOrd="0" destOrd="0" presId="urn:microsoft.com/office/officeart/2005/8/layout/chevron1"/>
    <dgm:cxn modelId="{3096E390-8A79-4122-BB24-AE5B1B10C870}" srcId="{D0BC2070-F069-42F6-8A08-9729A534507F}" destId="{947C9585-2285-43ED-9741-A90F6F5F4088}" srcOrd="5" destOrd="0" parTransId="{737A488A-82DB-441C-91FB-BFAD50BDED2D}" sibTransId="{640D8653-ECC5-45B3-B450-4DEC7BDC4BB2}"/>
    <dgm:cxn modelId="{B57E82F1-6A8E-475C-B95A-4C0D2154E26E}" srcId="{D0BC2070-F069-42F6-8A08-9729A534507F}" destId="{A67BF0D9-BDC9-43D6-B690-8AAA3EF49539}" srcOrd="2" destOrd="0" parTransId="{DA99F5D0-B8AD-4176-B0B5-37A6362A1658}" sibTransId="{3BF7A039-420E-4605-9412-3F901816FE49}"/>
    <dgm:cxn modelId="{365E67F6-4696-43A3-9BDD-EDC1A42B9634}" srcId="{D0BC2070-F069-42F6-8A08-9729A534507F}" destId="{0ED4C61E-DEFC-4CDB-87D6-ED87F2C462D9}" srcOrd="1" destOrd="0" parTransId="{553F78A4-C915-4B1A-BA26-3312F0E7BB47}" sibTransId="{19E90846-A97A-4AA9-9715-62DC63E7914C}"/>
    <dgm:cxn modelId="{C33CF4F8-EA29-4E5E-A164-B75A773A7F9D}" srcId="{D0BC2070-F069-42F6-8A08-9729A534507F}" destId="{01ED3ABE-27B9-4AD8-B02A-FC836528AD87}" srcOrd="6" destOrd="0" parTransId="{D198384A-B5A9-45BF-ABC4-E7CADCC83CEA}" sibTransId="{3FC4F5B3-A4DE-4885-924F-014D21B1875A}"/>
    <dgm:cxn modelId="{F8066EFC-B53E-4B41-8A68-2E3FC3267060}" type="presParOf" srcId="{ED93CA0D-4DBD-4700-BD79-DCEE832217F1}" destId="{8D4122C0-2E33-431C-8EE0-45712B9EADD4}" srcOrd="0" destOrd="0" presId="urn:microsoft.com/office/officeart/2005/8/layout/chevron1"/>
    <dgm:cxn modelId="{5C574661-D51E-4683-B8F1-866FB5E0F56B}" type="presParOf" srcId="{ED93CA0D-4DBD-4700-BD79-DCEE832217F1}" destId="{E37778CB-11E4-4709-9EC5-693F215BEC03}" srcOrd="1" destOrd="0" presId="urn:microsoft.com/office/officeart/2005/8/layout/chevron1"/>
    <dgm:cxn modelId="{17AB635C-B71A-4ED8-BEF0-7A6D6E8C6142}" type="presParOf" srcId="{ED93CA0D-4DBD-4700-BD79-DCEE832217F1}" destId="{F9765B42-D720-4ED4-AB45-EF7029BFFF83}" srcOrd="2" destOrd="0" presId="urn:microsoft.com/office/officeart/2005/8/layout/chevron1"/>
    <dgm:cxn modelId="{9AAD67C8-6948-4A73-949F-502F038A390E}" type="presParOf" srcId="{ED93CA0D-4DBD-4700-BD79-DCEE832217F1}" destId="{E1A10110-7FD4-44F5-9CF8-0F225A2B455F}" srcOrd="3" destOrd="0" presId="urn:microsoft.com/office/officeart/2005/8/layout/chevron1"/>
    <dgm:cxn modelId="{8284DE8D-6217-49CA-8F79-DFEB9E8E7348}" type="presParOf" srcId="{ED93CA0D-4DBD-4700-BD79-DCEE832217F1}" destId="{45305FB8-DF6D-4C64-8672-9AA1C6BF6102}" srcOrd="4" destOrd="0" presId="urn:microsoft.com/office/officeart/2005/8/layout/chevron1"/>
    <dgm:cxn modelId="{C90C8B3A-C9E2-4987-91EC-6F8AD3CC57E7}" type="presParOf" srcId="{ED93CA0D-4DBD-4700-BD79-DCEE832217F1}" destId="{9D0C83C2-B22F-4A1D-82A1-F7647295C55B}" srcOrd="5" destOrd="0" presId="urn:microsoft.com/office/officeart/2005/8/layout/chevron1"/>
    <dgm:cxn modelId="{F5A4F326-661D-47FC-A4FB-2C0BCE4062EE}" type="presParOf" srcId="{ED93CA0D-4DBD-4700-BD79-DCEE832217F1}" destId="{C97C6017-B7AC-4A56-A396-3AA20FAE1872}" srcOrd="6" destOrd="0" presId="urn:microsoft.com/office/officeart/2005/8/layout/chevron1"/>
    <dgm:cxn modelId="{36BFFBF5-D111-47E2-9523-6EE7E726A331}" type="presParOf" srcId="{ED93CA0D-4DBD-4700-BD79-DCEE832217F1}" destId="{96CAC566-A6BA-4079-8EC7-D572E90CCF23}" srcOrd="7" destOrd="0" presId="urn:microsoft.com/office/officeart/2005/8/layout/chevron1"/>
    <dgm:cxn modelId="{8DA07A34-C5F5-4796-AA6F-93C6E78FB36D}" type="presParOf" srcId="{ED93CA0D-4DBD-4700-BD79-DCEE832217F1}" destId="{048C9612-2142-4604-9C4F-0DCD0BEAFB7E}" srcOrd="8" destOrd="0" presId="urn:microsoft.com/office/officeart/2005/8/layout/chevron1"/>
    <dgm:cxn modelId="{64161847-C50B-43DF-8104-79CF914102E1}" type="presParOf" srcId="{ED93CA0D-4DBD-4700-BD79-DCEE832217F1}" destId="{29666A70-AC80-4C5F-B488-59DFBA83291B}" srcOrd="9" destOrd="0" presId="urn:microsoft.com/office/officeart/2005/8/layout/chevron1"/>
    <dgm:cxn modelId="{70DB5516-D239-43D3-AA42-7D050F46C11F}" type="presParOf" srcId="{ED93CA0D-4DBD-4700-BD79-DCEE832217F1}" destId="{3BAF22EF-28DB-43D9-87EB-10B23FFB1BDF}" srcOrd="10" destOrd="0" presId="urn:microsoft.com/office/officeart/2005/8/layout/chevron1"/>
    <dgm:cxn modelId="{C9C54036-DBE3-4474-ADDE-DB544F906646}" type="presParOf" srcId="{ED93CA0D-4DBD-4700-BD79-DCEE832217F1}" destId="{82815C73-A51A-4330-8039-31BEE62D5B5B}" srcOrd="11" destOrd="0" presId="urn:microsoft.com/office/officeart/2005/8/layout/chevron1"/>
    <dgm:cxn modelId="{98E4D72C-F3EE-4312-BE77-AE96A44D49EB}" type="presParOf" srcId="{ED93CA0D-4DBD-4700-BD79-DCEE832217F1}" destId="{5114456C-B659-4B6D-BB56-EB7A8234EDE2}"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210009-EA94-45B8-99D0-F63A044C6073}"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s-AR"/>
        </a:p>
      </dgm:t>
    </dgm:pt>
    <dgm:pt modelId="{C72C28B5-FFB1-4FEE-814A-CDF925E0072D}">
      <dgm:prSet/>
      <dgm:spPr/>
      <dgm:t>
        <a:bodyPr/>
        <a:lstStyle/>
        <a:p>
          <a:r>
            <a:rPr lang="en-US" dirty="0"/>
            <a:t>Principal</a:t>
          </a:r>
          <a:endParaRPr lang="es-ES" dirty="0"/>
        </a:p>
      </dgm:t>
    </dgm:pt>
    <dgm:pt modelId="{0DB6C436-EC8C-4045-BC6F-C3B53C847AD7}" type="parTrans" cxnId="{7EA055B8-AC37-4AFA-AEAC-BCF53216AE9A}">
      <dgm:prSet/>
      <dgm:spPr/>
      <dgm:t>
        <a:bodyPr/>
        <a:lstStyle/>
        <a:p>
          <a:endParaRPr lang="es-AR"/>
        </a:p>
      </dgm:t>
    </dgm:pt>
    <dgm:pt modelId="{3251F448-B703-4559-87FD-633DC0A56D01}" type="sibTrans" cxnId="{7EA055B8-AC37-4AFA-AEAC-BCF53216AE9A}">
      <dgm:prSet/>
      <dgm:spPr/>
      <dgm:t>
        <a:bodyPr/>
        <a:lstStyle/>
        <a:p>
          <a:endParaRPr lang="es-AR"/>
        </a:p>
      </dgm:t>
    </dgm:pt>
    <dgm:pt modelId="{0404F7AD-CCFB-4D9F-B588-1FE7F4DC8BE3}">
      <dgm:prSet custT="1"/>
      <dgm:spPr/>
      <dgm:t>
        <a:bodyPr/>
        <a:lstStyle/>
        <a:p>
          <a:r>
            <a:rPr lang="es-ES" sz="2000" dirty="0"/>
            <a:t>Aplicar técnicas de Minería de Procesos en un contexto específico como la distribución postal en la República Argentina</a:t>
          </a:r>
        </a:p>
      </dgm:t>
    </dgm:pt>
    <dgm:pt modelId="{29F589CE-33EC-4B27-8D85-A4F1300F2D1D}" type="parTrans" cxnId="{7C367E68-6175-4AEC-AA1D-CF2AEFD46E7B}">
      <dgm:prSet/>
      <dgm:spPr/>
      <dgm:t>
        <a:bodyPr/>
        <a:lstStyle/>
        <a:p>
          <a:endParaRPr lang="es-AR"/>
        </a:p>
      </dgm:t>
    </dgm:pt>
    <dgm:pt modelId="{DC82A577-2961-4B16-AA84-38AF0D92CCA5}" type="sibTrans" cxnId="{7C367E68-6175-4AEC-AA1D-CF2AEFD46E7B}">
      <dgm:prSet/>
      <dgm:spPr/>
      <dgm:t>
        <a:bodyPr/>
        <a:lstStyle/>
        <a:p>
          <a:endParaRPr lang="es-AR"/>
        </a:p>
      </dgm:t>
    </dgm:pt>
    <dgm:pt modelId="{D1E53EE4-F762-4E20-825B-0C9204EC5705}">
      <dgm:prSet/>
      <dgm:spPr/>
      <dgm:t>
        <a:bodyPr/>
        <a:lstStyle/>
        <a:p>
          <a:r>
            <a:rPr lang="es-AR" noProof="0" dirty="0"/>
            <a:t>Específicos</a:t>
          </a:r>
        </a:p>
      </dgm:t>
    </dgm:pt>
    <dgm:pt modelId="{0906B317-7A16-4250-ACDE-ABDABDD7D72A}" type="parTrans" cxnId="{EA512276-0CC4-4EF2-AEE4-AFBB4FB1F1BD}">
      <dgm:prSet/>
      <dgm:spPr/>
      <dgm:t>
        <a:bodyPr/>
        <a:lstStyle/>
        <a:p>
          <a:endParaRPr lang="es-AR"/>
        </a:p>
      </dgm:t>
    </dgm:pt>
    <dgm:pt modelId="{2A874631-6636-4A30-9F94-2A67ADF6F5FA}" type="sibTrans" cxnId="{EA512276-0CC4-4EF2-AEE4-AFBB4FB1F1BD}">
      <dgm:prSet/>
      <dgm:spPr/>
      <dgm:t>
        <a:bodyPr/>
        <a:lstStyle/>
        <a:p>
          <a:endParaRPr lang="es-AR"/>
        </a:p>
      </dgm:t>
    </dgm:pt>
    <dgm:pt modelId="{33B3F1CD-AC4B-46B4-A900-2FF09C7F261B}">
      <dgm:prSet custT="1"/>
      <dgm:spPr/>
      <dgm:t>
        <a:bodyPr/>
        <a:lstStyle/>
        <a:p>
          <a:r>
            <a:rPr lang="es-ES" sz="1800" dirty="0"/>
            <a:t>Relevamiento de las distintas técnicas de Minería de Procesos aplicables a la distribución Postal</a:t>
          </a:r>
        </a:p>
      </dgm:t>
    </dgm:pt>
    <dgm:pt modelId="{9BEF511A-5DF8-48B4-996F-0775EAB8CD74}" type="parTrans" cxnId="{77D3079B-4FE6-47D5-897D-6EB4E1F47B1D}">
      <dgm:prSet/>
      <dgm:spPr/>
      <dgm:t>
        <a:bodyPr/>
        <a:lstStyle/>
        <a:p>
          <a:endParaRPr lang="es-AR"/>
        </a:p>
      </dgm:t>
    </dgm:pt>
    <dgm:pt modelId="{4D399391-9A56-4BED-85AA-7848E84C42A6}" type="sibTrans" cxnId="{77D3079B-4FE6-47D5-897D-6EB4E1F47B1D}">
      <dgm:prSet/>
      <dgm:spPr/>
      <dgm:t>
        <a:bodyPr/>
        <a:lstStyle/>
        <a:p>
          <a:endParaRPr lang="es-AR"/>
        </a:p>
      </dgm:t>
    </dgm:pt>
    <dgm:pt modelId="{E13A0C49-10B8-445E-82B4-8C20AD7E57B4}">
      <dgm:prSet custT="1"/>
      <dgm:spPr/>
      <dgm:t>
        <a:bodyPr/>
        <a:lstStyle/>
        <a:p>
          <a:r>
            <a:rPr lang="es-ES" sz="1800" dirty="0"/>
            <a:t>Identificar automáticamente posibles </a:t>
          </a:r>
          <a:r>
            <a:rPr lang="es-AR" sz="1800" dirty="0"/>
            <a:t>desvíos operacionales.</a:t>
          </a:r>
        </a:p>
      </dgm:t>
    </dgm:pt>
    <dgm:pt modelId="{8875CDC4-DFAA-490B-9EB5-9E67723A4D6F}" type="parTrans" cxnId="{03A3F026-634D-40FA-9A43-9C31C81E906D}">
      <dgm:prSet/>
      <dgm:spPr/>
      <dgm:t>
        <a:bodyPr/>
        <a:lstStyle/>
        <a:p>
          <a:endParaRPr lang="es-AR"/>
        </a:p>
      </dgm:t>
    </dgm:pt>
    <dgm:pt modelId="{35C39538-394D-4D1D-BC21-49EA15AF387D}" type="sibTrans" cxnId="{03A3F026-634D-40FA-9A43-9C31C81E906D}">
      <dgm:prSet/>
      <dgm:spPr/>
      <dgm:t>
        <a:bodyPr/>
        <a:lstStyle/>
        <a:p>
          <a:endParaRPr lang="es-AR"/>
        </a:p>
      </dgm:t>
    </dgm:pt>
    <dgm:pt modelId="{FDF7AFCA-CABE-426F-B5AF-BBF4C7761AC3}">
      <dgm:prSet custT="1"/>
      <dgm:spPr/>
      <dgm:t>
        <a:bodyPr/>
        <a:lstStyle/>
        <a:p>
          <a:r>
            <a:rPr lang="es-ES" sz="1800" dirty="0"/>
            <a:t>Generar una herramienta para facilitar el análisis de los envíos que están en proceso.</a:t>
          </a:r>
          <a:endParaRPr lang="es-AR" sz="1800" dirty="0"/>
        </a:p>
      </dgm:t>
    </dgm:pt>
    <dgm:pt modelId="{3754395B-E27C-4F12-B67C-758FA5CF4884}" type="parTrans" cxnId="{21B5EF3D-8BE3-4EF4-A1CE-79225034BD82}">
      <dgm:prSet/>
      <dgm:spPr/>
      <dgm:t>
        <a:bodyPr/>
        <a:lstStyle/>
        <a:p>
          <a:endParaRPr lang="es-AR"/>
        </a:p>
      </dgm:t>
    </dgm:pt>
    <dgm:pt modelId="{D302F71B-88A7-419B-AFE6-4A61D4DD4EB5}" type="sibTrans" cxnId="{21B5EF3D-8BE3-4EF4-A1CE-79225034BD82}">
      <dgm:prSet/>
      <dgm:spPr/>
      <dgm:t>
        <a:bodyPr/>
        <a:lstStyle/>
        <a:p>
          <a:endParaRPr lang="es-AR"/>
        </a:p>
      </dgm:t>
    </dgm:pt>
    <dgm:pt modelId="{A54BE9DF-041A-4ACC-9367-36C1C50CF47B}" type="pres">
      <dgm:prSet presAssocID="{BE210009-EA94-45B8-99D0-F63A044C6073}" presName="Name0" presStyleCnt="0">
        <dgm:presLayoutVars>
          <dgm:dir/>
          <dgm:animLvl val="lvl"/>
          <dgm:resizeHandles val="exact"/>
        </dgm:presLayoutVars>
      </dgm:prSet>
      <dgm:spPr/>
    </dgm:pt>
    <dgm:pt modelId="{1DC75A02-9925-4056-8B70-8BB43C0551EC}" type="pres">
      <dgm:prSet presAssocID="{C72C28B5-FFB1-4FEE-814A-CDF925E0072D}" presName="linNode" presStyleCnt="0"/>
      <dgm:spPr/>
    </dgm:pt>
    <dgm:pt modelId="{23A29BE3-2265-4FB9-8C4E-0E085435C101}" type="pres">
      <dgm:prSet presAssocID="{C72C28B5-FFB1-4FEE-814A-CDF925E0072D}" presName="parentText" presStyleLbl="node1" presStyleIdx="0" presStyleCnt="2" custScaleX="82280">
        <dgm:presLayoutVars>
          <dgm:chMax val="1"/>
          <dgm:bulletEnabled val="1"/>
        </dgm:presLayoutVars>
      </dgm:prSet>
      <dgm:spPr/>
    </dgm:pt>
    <dgm:pt modelId="{75A0B51C-1AEE-418F-B9C9-7BE981DEB384}" type="pres">
      <dgm:prSet presAssocID="{C72C28B5-FFB1-4FEE-814A-CDF925E0072D}" presName="descendantText" presStyleLbl="alignAccFollowNode1" presStyleIdx="0" presStyleCnt="2" custScaleX="127025">
        <dgm:presLayoutVars>
          <dgm:bulletEnabled val="1"/>
        </dgm:presLayoutVars>
      </dgm:prSet>
      <dgm:spPr/>
    </dgm:pt>
    <dgm:pt modelId="{7FB04DFB-A8D1-4F7A-BDDF-D3D6C0672604}" type="pres">
      <dgm:prSet presAssocID="{3251F448-B703-4559-87FD-633DC0A56D01}" presName="sp" presStyleCnt="0"/>
      <dgm:spPr/>
    </dgm:pt>
    <dgm:pt modelId="{D9C1CC5F-B004-4257-A253-0B0AC88B5D9E}" type="pres">
      <dgm:prSet presAssocID="{D1E53EE4-F762-4E20-825B-0C9204EC5705}" presName="linNode" presStyleCnt="0"/>
      <dgm:spPr/>
    </dgm:pt>
    <dgm:pt modelId="{9E2287BA-1B3B-48C7-B923-4721285B95EB}" type="pres">
      <dgm:prSet presAssocID="{D1E53EE4-F762-4E20-825B-0C9204EC5705}" presName="parentText" presStyleLbl="node1" presStyleIdx="1" presStyleCnt="2" custScaleX="85071">
        <dgm:presLayoutVars>
          <dgm:chMax val="1"/>
          <dgm:bulletEnabled val="1"/>
        </dgm:presLayoutVars>
      </dgm:prSet>
      <dgm:spPr/>
    </dgm:pt>
    <dgm:pt modelId="{14956DE9-6E96-4FFD-B858-F637BAC7C875}" type="pres">
      <dgm:prSet presAssocID="{D1E53EE4-F762-4E20-825B-0C9204EC5705}" presName="descendantText" presStyleLbl="alignAccFollowNode1" presStyleIdx="1" presStyleCnt="2" custScaleX="123723">
        <dgm:presLayoutVars>
          <dgm:bulletEnabled val="1"/>
        </dgm:presLayoutVars>
      </dgm:prSet>
      <dgm:spPr/>
    </dgm:pt>
  </dgm:ptLst>
  <dgm:cxnLst>
    <dgm:cxn modelId="{03A3F026-634D-40FA-9A43-9C31C81E906D}" srcId="{D1E53EE4-F762-4E20-825B-0C9204EC5705}" destId="{E13A0C49-10B8-445E-82B4-8C20AD7E57B4}" srcOrd="1" destOrd="0" parTransId="{8875CDC4-DFAA-490B-9EB5-9E67723A4D6F}" sibTransId="{35C39538-394D-4D1D-BC21-49EA15AF387D}"/>
    <dgm:cxn modelId="{437E3429-D950-4558-B55F-F13C161A453C}" type="presOf" srcId="{0404F7AD-CCFB-4D9F-B588-1FE7F4DC8BE3}" destId="{75A0B51C-1AEE-418F-B9C9-7BE981DEB384}" srcOrd="0" destOrd="0" presId="urn:microsoft.com/office/officeart/2005/8/layout/vList5"/>
    <dgm:cxn modelId="{C2C8FD2A-FBA1-4889-9E0B-3D5DDF2EFFFA}" type="presOf" srcId="{C72C28B5-FFB1-4FEE-814A-CDF925E0072D}" destId="{23A29BE3-2265-4FB9-8C4E-0E085435C101}" srcOrd="0" destOrd="0" presId="urn:microsoft.com/office/officeart/2005/8/layout/vList5"/>
    <dgm:cxn modelId="{21B5EF3D-8BE3-4EF4-A1CE-79225034BD82}" srcId="{D1E53EE4-F762-4E20-825B-0C9204EC5705}" destId="{FDF7AFCA-CABE-426F-B5AF-BBF4C7761AC3}" srcOrd="2" destOrd="0" parTransId="{3754395B-E27C-4F12-B67C-758FA5CF4884}" sibTransId="{D302F71B-88A7-419B-AFE6-4A61D4DD4EB5}"/>
    <dgm:cxn modelId="{7C367E68-6175-4AEC-AA1D-CF2AEFD46E7B}" srcId="{C72C28B5-FFB1-4FEE-814A-CDF925E0072D}" destId="{0404F7AD-CCFB-4D9F-B588-1FE7F4DC8BE3}" srcOrd="0" destOrd="0" parTransId="{29F589CE-33EC-4B27-8D85-A4F1300F2D1D}" sibTransId="{DC82A577-2961-4B16-AA84-38AF0D92CCA5}"/>
    <dgm:cxn modelId="{184C6E4B-04FC-4980-90AA-42610CF48118}" type="presOf" srcId="{D1E53EE4-F762-4E20-825B-0C9204EC5705}" destId="{9E2287BA-1B3B-48C7-B923-4721285B95EB}" srcOrd="0" destOrd="0" presId="urn:microsoft.com/office/officeart/2005/8/layout/vList5"/>
    <dgm:cxn modelId="{92C6C94D-268C-45FF-A19F-09F5EB8C7E74}" type="presOf" srcId="{E13A0C49-10B8-445E-82B4-8C20AD7E57B4}" destId="{14956DE9-6E96-4FFD-B858-F637BAC7C875}" srcOrd="0" destOrd="1" presId="urn:microsoft.com/office/officeart/2005/8/layout/vList5"/>
    <dgm:cxn modelId="{3FFB374E-06BC-4EEF-BFAC-D5F009588051}" type="presOf" srcId="{33B3F1CD-AC4B-46B4-A900-2FF09C7F261B}" destId="{14956DE9-6E96-4FFD-B858-F637BAC7C875}" srcOrd="0" destOrd="0" presId="urn:microsoft.com/office/officeart/2005/8/layout/vList5"/>
    <dgm:cxn modelId="{EA512276-0CC4-4EF2-AEE4-AFBB4FB1F1BD}" srcId="{BE210009-EA94-45B8-99D0-F63A044C6073}" destId="{D1E53EE4-F762-4E20-825B-0C9204EC5705}" srcOrd="1" destOrd="0" parTransId="{0906B317-7A16-4250-ACDE-ABDABDD7D72A}" sibTransId="{2A874631-6636-4A30-9F94-2A67ADF6F5FA}"/>
    <dgm:cxn modelId="{77D3079B-4FE6-47D5-897D-6EB4E1F47B1D}" srcId="{D1E53EE4-F762-4E20-825B-0C9204EC5705}" destId="{33B3F1CD-AC4B-46B4-A900-2FF09C7F261B}" srcOrd="0" destOrd="0" parTransId="{9BEF511A-5DF8-48B4-996F-0775EAB8CD74}" sibTransId="{4D399391-9A56-4BED-85AA-7848E84C42A6}"/>
    <dgm:cxn modelId="{FB35B39F-D01F-488D-BE8F-0BA903ECEE05}" type="presOf" srcId="{FDF7AFCA-CABE-426F-B5AF-BBF4C7761AC3}" destId="{14956DE9-6E96-4FFD-B858-F637BAC7C875}" srcOrd="0" destOrd="2" presId="urn:microsoft.com/office/officeart/2005/8/layout/vList5"/>
    <dgm:cxn modelId="{7EA055B8-AC37-4AFA-AEAC-BCF53216AE9A}" srcId="{BE210009-EA94-45B8-99D0-F63A044C6073}" destId="{C72C28B5-FFB1-4FEE-814A-CDF925E0072D}" srcOrd="0" destOrd="0" parTransId="{0DB6C436-EC8C-4045-BC6F-C3B53C847AD7}" sibTransId="{3251F448-B703-4559-87FD-633DC0A56D01}"/>
    <dgm:cxn modelId="{8AF88FBF-132B-4079-AF79-5A62AEB8500A}" type="presOf" srcId="{BE210009-EA94-45B8-99D0-F63A044C6073}" destId="{A54BE9DF-041A-4ACC-9367-36C1C50CF47B}" srcOrd="0" destOrd="0" presId="urn:microsoft.com/office/officeart/2005/8/layout/vList5"/>
    <dgm:cxn modelId="{46B7408A-1244-485F-A4AE-961467EE04A9}" type="presParOf" srcId="{A54BE9DF-041A-4ACC-9367-36C1C50CF47B}" destId="{1DC75A02-9925-4056-8B70-8BB43C0551EC}" srcOrd="0" destOrd="0" presId="urn:microsoft.com/office/officeart/2005/8/layout/vList5"/>
    <dgm:cxn modelId="{CE6EC637-618E-4711-B566-97F965510287}" type="presParOf" srcId="{1DC75A02-9925-4056-8B70-8BB43C0551EC}" destId="{23A29BE3-2265-4FB9-8C4E-0E085435C101}" srcOrd="0" destOrd="0" presId="urn:microsoft.com/office/officeart/2005/8/layout/vList5"/>
    <dgm:cxn modelId="{323EF636-F320-41C8-9950-31841497CE91}" type="presParOf" srcId="{1DC75A02-9925-4056-8B70-8BB43C0551EC}" destId="{75A0B51C-1AEE-418F-B9C9-7BE981DEB384}" srcOrd="1" destOrd="0" presId="urn:microsoft.com/office/officeart/2005/8/layout/vList5"/>
    <dgm:cxn modelId="{73811EED-D5A8-41BB-BA77-9002F8850186}" type="presParOf" srcId="{A54BE9DF-041A-4ACC-9367-36C1C50CF47B}" destId="{7FB04DFB-A8D1-4F7A-BDDF-D3D6C0672604}" srcOrd="1" destOrd="0" presId="urn:microsoft.com/office/officeart/2005/8/layout/vList5"/>
    <dgm:cxn modelId="{E2D4EB18-7589-4E7D-846A-8DE3143FD6AB}" type="presParOf" srcId="{A54BE9DF-041A-4ACC-9367-36C1C50CF47B}" destId="{D9C1CC5F-B004-4257-A253-0B0AC88B5D9E}" srcOrd="2" destOrd="0" presId="urn:microsoft.com/office/officeart/2005/8/layout/vList5"/>
    <dgm:cxn modelId="{1C5C0BC5-A408-408C-A042-E9B04CFABB71}" type="presParOf" srcId="{D9C1CC5F-B004-4257-A253-0B0AC88B5D9E}" destId="{9E2287BA-1B3B-48C7-B923-4721285B95EB}" srcOrd="0" destOrd="0" presId="urn:microsoft.com/office/officeart/2005/8/layout/vList5"/>
    <dgm:cxn modelId="{55156289-C5EE-4945-91E6-45B85E3F7F36}" type="presParOf" srcId="{D9C1CC5F-B004-4257-A253-0B0AC88B5D9E}" destId="{14956DE9-6E96-4FFD-B858-F637BAC7C875}"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D099DE7-0C52-4742-9ADC-FCDF53059CE5}" type="doc">
      <dgm:prSet loTypeId="urn:microsoft.com/office/officeart/2005/8/layout/hierarchy4" loCatId="list" qsTypeId="urn:microsoft.com/office/officeart/2005/8/quickstyle/simple1" qsCatId="simple" csTypeId="urn:microsoft.com/office/officeart/2005/8/colors/accent0_3" csCatId="mainScheme"/>
      <dgm:spPr/>
      <dgm:t>
        <a:bodyPr/>
        <a:lstStyle/>
        <a:p>
          <a:endParaRPr lang="es-ES"/>
        </a:p>
      </dgm:t>
    </dgm:pt>
    <dgm:pt modelId="{13E4D6C0-69DD-45F2-BD0D-DBAA0A4EFC09}">
      <dgm:prSet/>
      <dgm:spPr/>
      <dgm:t>
        <a:bodyPr/>
        <a:lstStyle/>
        <a:p>
          <a:pPr rtl="0"/>
          <a:r>
            <a:rPr lang="en-US"/>
            <a:t>FIN</a:t>
          </a:r>
          <a:endParaRPr lang="es-ES"/>
        </a:p>
      </dgm:t>
    </dgm:pt>
    <dgm:pt modelId="{245A9D0D-C5EB-4131-990E-0A2659DF0B4F}" type="parTrans" cxnId="{5770FC5E-A5FB-4FBE-AF87-6187D15664B0}">
      <dgm:prSet/>
      <dgm:spPr/>
      <dgm:t>
        <a:bodyPr/>
        <a:lstStyle/>
        <a:p>
          <a:endParaRPr lang="es-ES"/>
        </a:p>
      </dgm:t>
    </dgm:pt>
    <dgm:pt modelId="{29A9EDA3-3D03-41C6-A9E4-CADC1509D173}" type="sibTrans" cxnId="{5770FC5E-A5FB-4FBE-AF87-6187D15664B0}">
      <dgm:prSet/>
      <dgm:spPr/>
      <dgm:t>
        <a:bodyPr/>
        <a:lstStyle/>
        <a:p>
          <a:endParaRPr lang="es-ES"/>
        </a:p>
      </dgm:t>
    </dgm:pt>
    <dgm:pt modelId="{8AC2AACD-19DD-43C7-B1E0-67F20ED3EA4B}" type="pres">
      <dgm:prSet presAssocID="{BD099DE7-0C52-4742-9ADC-FCDF53059CE5}" presName="Name0" presStyleCnt="0">
        <dgm:presLayoutVars>
          <dgm:chPref val="1"/>
          <dgm:dir/>
          <dgm:animOne val="branch"/>
          <dgm:animLvl val="lvl"/>
          <dgm:resizeHandles/>
        </dgm:presLayoutVars>
      </dgm:prSet>
      <dgm:spPr/>
    </dgm:pt>
    <dgm:pt modelId="{C2EAB347-AD1C-432C-B516-E919F3E10F2F}" type="pres">
      <dgm:prSet presAssocID="{13E4D6C0-69DD-45F2-BD0D-DBAA0A4EFC09}" presName="vertOne" presStyleCnt="0"/>
      <dgm:spPr/>
    </dgm:pt>
    <dgm:pt modelId="{BBE6E166-8EBD-4DD6-852D-0C60AC033318}" type="pres">
      <dgm:prSet presAssocID="{13E4D6C0-69DD-45F2-BD0D-DBAA0A4EFC09}" presName="txOne" presStyleLbl="node0" presStyleIdx="0" presStyleCnt="1" custLinFactNeighborX="2902">
        <dgm:presLayoutVars>
          <dgm:chPref val="3"/>
        </dgm:presLayoutVars>
      </dgm:prSet>
      <dgm:spPr/>
    </dgm:pt>
    <dgm:pt modelId="{5FCD3C12-5D0E-48DD-8E5B-E7E6EC6CF226}" type="pres">
      <dgm:prSet presAssocID="{13E4D6C0-69DD-45F2-BD0D-DBAA0A4EFC09}" presName="horzOne" presStyleCnt="0"/>
      <dgm:spPr/>
    </dgm:pt>
  </dgm:ptLst>
  <dgm:cxnLst>
    <dgm:cxn modelId="{5770FC5E-A5FB-4FBE-AF87-6187D15664B0}" srcId="{BD099DE7-0C52-4742-9ADC-FCDF53059CE5}" destId="{13E4D6C0-69DD-45F2-BD0D-DBAA0A4EFC09}" srcOrd="0" destOrd="0" parTransId="{245A9D0D-C5EB-4131-990E-0A2659DF0B4F}" sibTransId="{29A9EDA3-3D03-41C6-A9E4-CADC1509D173}"/>
    <dgm:cxn modelId="{AF11EA4C-E7AC-4FFB-B12F-847BCAC7DBCD}" type="presOf" srcId="{13E4D6C0-69DD-45F2-BD0D-DBAA0A4EFC09}" destId="{BBE6E166-8EBD-4DD6-852D-0C60AC033318}" srcOrd="0" destOrd="0" presId="urn:microsoft.com/office/officeart/2005/8/layout/hierarchy4"/>
    <dgm:cxn modelId="{383434EE-5D4C-4E2A-890E-B41FFD544552}" type="presOf" srcId="{BD099DE7-0C52-4742-9ADC-FCDF53059CE5}" destId="{8AC2AACD-19DD-43C7-B1E0-67F20ED3EA4B}" srcOrd="0" destOrd="0" presId="urn:microsoft.com/office/officeart/2005/8/layout/hierarchy4"/>
    <dgm:cxn modelId="{BF58F27C-648D-4C72-85D4-CC26D9EDA355}" type="presParOf" srcId="{8AC2AACD-19DD-43C7-B1E0-67F20ED3EA4B}" destId="{C2EAB347-AD1C-432C-B516-E919F3E10F2F}" srcOrd="0" destOrd="0" presId="urn:microsoft.com/office/officeart/2005/8/layout/hierarchy4"/>
    <dgm:cxn modelId="{A086A02D-5DD0-46E7-9864-EBA7B46083F5}" type="presParOf" srcId="{C2EAB347-AD1C-432C-B516-E919F3E10F2F}" destId="{BBE6E166-8EBD-4DD6-852D-0C60AC033318}" srcOrd="0" destOrd="0" presId="urn:microsoft.com/office/officeart/2005/8/layout/hierarchy4"/>
    <dgm:cxn modelId="{7205A781-AC10-4357-8C5E-51912A6C856C}" type="presParOf" srcId="{C2EAB347-AD1C-432C-B516-E919F3E10F2F}" destId="{5FCD3C12-5D0E-48DD-8E5B-E7E6EC6CF226}"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210009-EA94-45B8-99D0-F63A044C607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AR"/>
        </a:p>
      </dgm:t>
    </dgm:pt>
    <dgm:pt modelId="{E13D5C9C-A497-4016-B8F5-4BB334783509}">
      <dgm:prSet/>
      <dgm:spPr/>
      <dgm:t>
        <a:bodyPr/>
        <a:lstStyle/>
        <a:p>
          <a:r>
            <a:rPr lang="es-AR" dirty="0"/>
            <a:t>Motivación</a:t>
          </a:r>
          <a:endParaRPr lang="es-ES" dirty="0"/>
        </a:p>
      </dgm:t>
    </dgm:pt>
    <dgm:pt modelId="{7921D38E-8249-489C-B72B-AE0D39FCCEAD}" type="parTrans" cxnId="{D364E8DC-53BA-4F89-BC65-6887CA16ADC0}">
      <dgm:prSet/>
      <dgm:spPr/>
      <dgm:t>
        <a:bodyPr/>
        <a:lstStyle/>
        <a:p>
          <a:endParaRPr lang="es-AR"/>
        </a:p>
      </dgm:t>
    </dgm:pt>
    <dgm:pt modelId="{5E244A77-0C18-4368-8056-F85856691D15}" type="sibTrans" cxnId="{D364E8DC-53BA-4F89-BC65-6887CA16ADC0}">
      <dgm:prSet/>
      <dgm:spPr/>
      <dgm:t>
        <a:bodyPr/>
        <a:lstStyle/>
        <a:p>
          <a:endParaRPr lang="es-AR"/>
        </a:p>
      </dgm:t>
    </dgm:pt>
    <dgm:pt modelId="{C72C28B5-FFB1-4FEE-814A-CDF925E0072D}">
      <dgm:prSet/>
      <dgm:spPr/>
      <dgm:t>
        <a:bodyPr/>
        <a:lstStyle/>
        <a:p>
          <a:r>
            <a:rPr lang="es-ES" dirty="0"/>
            <a:t>Experiencia de más de 15 años en desarrollo de sistemas</a:t>
          </a:r>
        </a:p>
      </dgm:t>
    </dgm:pt>
    <dgm:pt modelId="{0DB6C436-EC8C-4045-BC6F-C3B53C847AD7}" type="parTrans" cxnId="{7EA055B8-AC37-4AFA-AEAC-BCF53216AE9A}">
      <dgm:prSet/>
      <dgm:spPr/>
      <dgm:t>
        <a:bodyPr/>
        <a:lstStyle/>
        <a:p>
          <a:endParaRPr lang="es-AR"/>
        </a:p>
      </dgm:t>
    </dgm:pt>
    <dgm:pt modelId="{3251F448-B703-4559-87FD-633DC0A56D01}" type="sibTrans" cxnId="{7EA055B8-AC37-4AFA-AEAC-BCF53216AE9A}">
      <dgm:prSet/>
      <dgm:spPr/>
      <dgm:t>
        <a:bodyPr/>
        <a:lstStyle/>
        <a:p>
          <a:endParaRPr lang="es-AR"/>
        </a:p>
      </dgm:t>
    </dgm:pt>
    <dgm:pt modelId="{AA4A700A-88F5-46FB-B0AD-3C8DAACD10C7}">
      <dgm:prSet/>
      <dgm:spPr/>
      <dgm:t>
        <a:bodyPr/>
        <a:lstStyle/>
        <a:p>
          <a:r>
            <a:rPr lang="es-ES" dirty="0"/>
            <a:t>Conocimiento del negocio postal en Argentina</a:t>
          </a:r>
        </a:p>
      </dgm:t>
    </dgm:pt>
    <dgm:pt modelId="{89BB2D9D-5A75-48DF-9142-CA49347CA028}" type="parTrans" cxnId="{68AB1A70-3841-4423-AED5-9F504527C7E2}">
      <dgm:prSet/>
      <dgm:spPr/>
      <dgm:t>
        <a:bodyPr/>
        <a:lstStyle/>
        <a:p>
          <a:endParaRPr lang="es-AR"/>
        </a:p>
      </dgm:t>
    </dgm:pt>
    <dgm:pt modelId="{E52BFC75-173E-43B1-AF6E-69713A628C9D}" type="sibTrans" cxnId="{68AB1A70-3841-4423-AED5-9F504527C7E2}">
      <dgm:prSet/>
      <dgm:spPr/>
      <dgm:t>
        <a:bodyPr/>
        <a:lstStyle/>
        <a:p>
          <a:endParaRPr lang="es-AR"/>
        </a:p>
      </dgm:t>
    </dgm:pt>
    <dgm:pt modelId="{5F09F8A4-8CDD-4AB8-8ECE-1322532CF273}">
      <dgm:prSet/>
      <dgm:spPr/>
      <dgm:t>
        <a:bodyPr/>
        <a:lstStyle/>
        <a:p>
          <a:r>
            <a:rPr lang="es-ES" dirty="0"/>
            <a:t>Diseño y desarrollo de diferentes soluciones para productos postales</a:t>
          </a:r>
        </a:p>
      </dgm:t>
    </dgm:pt>
    <dgm:pt modelId="{8E55A81A-B71C-4C9D-810E-CB4E86772C3F}" type="parTrans" cxnId="{CD08859C-1F71-45E5-B1CA-583FC9130F2E}">
      <dgm:prSet/>
      <dgm:spPr/>
      <dgm:t>
        <a:bodyPr/>
        <a:lstStyle/>
        <a:p>
          <a:endParaRPr lang="es-AR"/>
        </a:p>
      </dgm:t>
    </dgm:pt>
    <dgm:pt modelId="{EE378AB5-B1A2-4D2E-8222-D8B6978F470E}" type="sibTrans" cxnId="{CD08859C-1F71-45E5-B1CA-583FC9130F2E}">
      <dgm:prSet/>
      <dgm:spPr/>
      <dgm:t>
        <a:bodyPr/>
        <a:lstStyle/>
        <a:p>
          <a:endParaRPr lang="es-AR"/>
        </a:p>
      </dgm:t>
    </dgm:pt>
    <dgm:pt modelId="{A05F1C58-BB3E-4A26-8402-449C1ADDB023}">
      <dgm:prSet/>
      <dgm:spPr/>
      <dgm:t>
        <a:bodyPr/>
        <a:lstStyle/>
        <a:p>
          <a:r>
            <a:rPr lang="es-ES" dirty="0"/>
            <a:t>Interacción con diferentes sectores operativos: Marketing, Ingeniería de Operaciones, Distribución</a:t>
          </a:r>
        </a:p>
      </dgm:t>
    </dgm:pt>
    <dgm:pt modelId="{2732B07A-3256-4EB5-AC40-B7888C6376A1}" type="parTrans" cxnId="{269BC7D9-31B1-4BD0-BEA8-3C79ADF6E3B7}">
      <dgm:prSet/>
      <dgm:spPr/>
      <dgm:t>
        <a:bodyPr/>
        <a:lstStyle/>
        <a:p>
          <a:endParaRPr lang="es-AR"/>
        </a:p>
      </dgm:t>
    </dgm:pt>
    <dgm:pt modelId="{269FF71C-24AB-4E4B-97DD-E9EB8FB69716}" type="sibTrans" cxnId="{269BC7D9-31B1-4BD0-BEA8-3C79ADF6E3B7}">
      <dgm:prSet/>
      <dgm:spPr/>
      <dgm:t>
        <a:bodyPr/>
        <a:lstStyle/>
        <a:p>
          <a:endParaRPr lang="es-AR"/>
        </a:p>
      </dgm:t>
    </dgm:pt>
    <dgm:pt modelId="{8FB79D06-11A8-4F49-9506-AFE2CFAAAB85}">
      <dgm:prSet/>
      <dgm:spPr/>
      <dgm:t>
        <a:bodyPr/>
        <a:lstStyle/>
        <a:p>
          <a:r>
            <a:rPr lang="es-ES" dirty="0"/>
            <a:t>Deficiencia de herramientas de soporte</a:t>
          </a:r>
        </a:p>
      </dgm:t>
    </dgm:pt>
    <dgm:pt modelId="{B7EE58A8-EBA2-4906-8E21-7BD8B3DC12C0}" type="parTrans" cxnId="{4D25E47F-1D4D-4FCF-A224-F5714369C9F5}">
      <dgm:prSet/>
      <dgm:spPr/>
      <dgm:t>
        <a:bodyPr/>
        <a:lstStyle/>
        <a:p>
          <a:endParaRPr lang="es-AR"/>
        </a:p>
      </dgm:t>
    </dgm:pt>
    <dgm:pt modelId="{258B34A1-1BB4-4815-AD2B-A13761DC923D}" type="sibTrans" cxnId="{4D25E47F-1D4D-4FCF-A224-F5714369C9F5}">
      <dgm:prSet/>
      <dgm:spPr/>
      <dgm:t>
        <a:bodyPr/>
        <a:lstStyle/>
        <a:p>
          <a:endParaRPr lang="es-AR"/>
        </a:p>
      </dgm:t>
    </dgm:pt>
    <dgm:pt modelId="{47E4FB74-ACB8-43BB-B348-BD392259459F}" type="pres">
      <dgm:prSet presAssocID="{BE210009-EA94-45B8-99D0-F63A044C6073}" presName="linear" presStyleCnt="0">
        <dgm:presLayoutVars>
          <dgm:dir/>
          <dgm:animLvl val="lvl"/>
          <dgm:resizeHandles val="exact"/>
        </dgm:presLayoutVars>
      </dgm:prSet>
      <dgm:spPr/>
    </dgm:pt>
    <dgm:pt modelId="{48545DD9-4249-4654-8F94-81EB26A5E3D9}" type="pres">
      <dgm:prSet presAssocID="{E13D5C9C-A497-4016-B8F5-4BB334783509}" presName="parentLin" presStyleCnt="0"/>
      <dgm:spPr/>
    </dgm:pt>
    <dgm:pt modelId="{593D1615-971F-4B86-857D-67DD91083793}" type="pres">
      <dgm:prSet presAssocID="{E13D5C9C-A497-4016-B8F5-4BB334783509}" presName="parentLeftMargin" presStyleLbl="node1" presStyleIdx="0" presStyleCnt="1"/>
      <dgm:spPr/>
    </dgm:pt>
    <dgm:pt modelId="{68E892FB-C154-44A5-B3D0-B6F5BC9EED5D}" type="pres">
      <dgm:prSet presAssocID="{E13D5C9C-A497-4016-B8F5-4BB334783509}" presName="parentText" presStyleLbl="node1" presStyleIdx="0" presStyleCnt="1">
        <dgm:presLayoutVars>
          <dgm:chMax val="0"/>
          <dgm:bulletEnabled val="1"/>
        </dgm:presLayoutVars>
      </dgm:prSet>
      <dgm:spPr/>
    </dgm:pt>
    <dgm:pt modelId="{F931FE61-AA47-4317-AEC9-F0E99E607D2E}" type="pres">
      <dgm:prSet presAssocID="{E13D5C9C-A497-4016-B8F5-4BB334783509}" presName="negativeSpace" presStyleCnt="0"/>
      <dgm:spPr/>
    </dgm:pt>
    <dgm:pt modelId="{00D566DB-533A-4332-B74F-6716FE38D535}" type="pres">
      <dgm:prSet presAssocID="{E13D5C9C-A497-4016-B8F5-4BB334783509}" presName="childText" presStyleLbl="conFgAcc1" presStyleIdx="0" presStyleCnt="1" custScaleY="133612">
        <dgm:presLayoutVars>
          <dgm:bulletEnabled val="1"/>
        </dgm:presLayoutVars>
      </dgm:prSet>
      <dgm:spPr/>
    </dgm:pt>
  </dgm:ptLst>
  <dgm:cxnLst>
    <dgm:cxn modelId="{3FA95506-75F5-4D7C-A47F-4F9A9941B808}" type="presOf" srcId="{A05F1C58-BB3E-4A26-8402-449C1ADDB023}" destId="{00D566DB-533A-4332-B74F-6716FE38D535}" srcOrd="0" destOrd="3" presId="urn:microsoft.com/office/officeart/2005/8/layout/list1"/>
    <dgm:cxn modelId="{6CC7313C-FC73-4BCA-B67C-C427446CE3FE}" type="presOf" srcId="{BE210009-EA94-45B8-99D0-F63A044C6073}" destId="{47E4FB74-ACB8-43BB-B348-BD392259459F}" srcOrd="0" destOrd="0" presId="urn:microsoft.com/office/officeart/2005/8/layout/list1"/>
    <dgm:cxn modelId="{98E0786C-9B30-440E-B80B-2DF055851AFC}" type="presOf" srcId="{E13D5C9C-A497-4016-B8F5-4BB334783509}" destId="{68E892FB-C154-44A5-B3D0-B6F5BC9EED5D}" srcOrd="1" destOrd="0" presId="urn:microsoft.com/office/officeart/2005/8/layout/list1"/>
    <dgm:cxn modelId="{68AB1A70-3841-4423-AED5-9F504527C7E2}" srcId="{E13D5C9C-A497-4016-B8F5-4BB334783509}" destId="{AA4A700A-88F5-46FB-B0AD-3C8DAACD10C7}" srcOrd="1" destOrd="0" parTransId="{89BB2D9D-5A75-48DF-9142-CA49347CA028}" sibTransId="{E52BFC75-173E-43B1-AF6E-69713A628C9D}"/>
    <dgm:cxn modelId="{05E1987E-ABE9-413C-A3A0-FB5921E07F23}" type="presOf" srcId="{AA4A700A-88F5-46FB-B0AD-3C8DAACD10C7}" destId="{00D566DB-533A-4332-B74F-6716FE38D535}" srcOrd="0" destOrd="1" presId="urn:microsoft.com/office/officeart/2005/8/layout/list1"/>
    <dgm:cxn modelId="{4D25E47F-1D4D-4FCF-A224-F5714369C9F5}" srcId="{E13D5C9C-A497-4016-B8F5-4BB334783509}" destId="{8FB79D06-11A8-4F49-9506-AFE2CFAAAB85}" srcOrd="4" destOrd="0" parTransId="{B7EE58A8-EBA2-4906-8E21-7BD8B3DC12C0}" sibTransId="{258B34A1-1BB4-4815-AD2B-A13761DC923D}"/>
    <dgm:cxn modelId="{598F3095-D8FA-491F-B3E3-7F719B5661D0}" type="presOf" srcId="{E13D5C9C-A497-4016-B8F5-4BB334783509}" destId="{593D1615-971F-4B86-857D-67DD91083793}" srcOrd="0" destOrd="0" presId="urn:microsoft.com/office/officeart/2005/8/layout/list1"/>
    <dgm:cxn modelId="{CD08859C-1F71-45E5-B1CA-583FC9130F2E}" srcId="{E13D5C9C-A497-4016-B8F5-4BB334783509}" destId="{5F09F8A4-8CDD-4AB8-8ECE-1322532CF273}" srcOrd="2" destOrd="0" parTransId="{8E55A81A-B71C-4C9D-810E-CB4E86772C3F}" sibTransId="{EE378AB5-B1A2-4D2E-8222-D8B6978F470E}"/>
    <dgm:cxn modelId="{FAD465AA-E84F-4ABD-8ED1-9F73DCB3BBE6}" type="presOf" srcId="{C72C28B5-FFB1-4FEE-814A-CDF925E0072D}" destId="{00D566DB-533A-4332-B74F-6716FE38D535}" srcOrd="0" destOrd="0" presId="urn:microsoft.com/office/officeart/2005/8/layout/list1"/>
    <dgm:cxn modelId="{7EA055B8-AC37-4AFA-AEAC-BCF53216AE9A}" srcId="{E13D5C9C-A497-4016-B8F5-4BB334783509}" destId="{C72C28B5-FFB1-4FEE-814A-CDF925E0072D}" srcOrd="0" destOrd="0" parTransId="{0DB6C436-EC8C-4045-BC6F-C3B53C847AD7}" sibTransId="{3251F448-B703-4559-87FD-633DC0A56D01}"/>
    <dgm:cxn modelId="{0CB1CBD3-E525-4CA4-856B-9114D9EF2B46}" type="presOf" srcId="{8FB79D06-11A8-4F49-9506-AFE2CFAAAB85}" destId="{00D566DB-533A-4332-B74F-6716FE38D535}" srcOrd="0" destOrd="4" presId="urn:microsoft.com/office/officeart/2005/8/layout/list1"/>
    <dgm:cxn modelId="{269BC7D9-31B1-4BD0-BEA8-3C79ADF6E3B7}" srcId="{E13D5C9C-A497-4016-B8F5-4BB334783509}" destId="{A05F1C58-BB3E-4A26-8402-449C1ADDB023}" srcOrd="3" destOrd="0" parTransId="{2732B07A-3256-4EB5-AC40-B7888C6376A1}" sibTransId="{269FF71C-24AB-4E4B-97DD-E9EB8FB69716}"/>
    <dgm:cxn modelId="{D364E8DC-53BA-4F89-BC65-6887CA16ADC0}" srcId="{BE210009-EA94-45B8-99D0-F63A044C6073}" destId="{E13D5C9C-A497-4016-B8F5-4BB334783509}" srcOrd="0" destOrd="0" parTransId="{7921D38E-8249-489C-B72B-AE0D39FCCEAD}" sibTransId="{5E244A77-0C18-4368-8056-F85856691D15}"/>
    <dgm:cxn modelId="{9DFD4EF2-9C3E-433D-84DA-C68E1D98B29A}" type="presOf" srcId="{5F09F8A4-8CDD-4AB8-8ECE-1322532CF273}" destId="{00D566DB-533A-4332-B74F-6716FE38D535}" srcOrd="0" destOrd="2" presId="urn:microsoft.com/office/officeart/2005/8/layout/list1"/>
    <dgm:cxn modelId="{62A44BE0-9F62-4B6B-A741-9DE7ED4396FA}" type="presParOf" srcId="{47E4FB74-ACB8-43BB-B348-BD392259459F}" destId="{48545DD9-4249-4654-8F94-81EB26A5E3D9}" srcOrd="0" destOrd="0" presId="urn:microsoft.com/office/officeart/2005/8/layout/list1"/>
    <dgm:cxn modelId="{CF0A867C-F593-4A70-AB3F-FE73D9331ED7}" type="presParOf" srcId="{48545DD9-4249-4654-8F94-81EB26A5E3D9}" destId="{593D1615-971F-4B86-857D-67DD91083793}" srcOrd="0" destOrd="0" presId="urn:microsoft.com/office/officeart/2005/8/layout/list1"/>
    <dgm:cxn modelId="{7F6AB12A-CBA8-400C-BB59-CC2C03AACAF6}" type="presParOf" srcId="{48545DD9-4249-4654-8F94-81EB26A5E3D9}" destId="{68E892FB-C154-44A5-B3D0-B6F5BC9EED5D}" srcOrd="1" destOrd="0" presId="urn:microsoft.com/office/officeart/2005/8/layout/list1"/>
    <dgm:cxn modelId="{814CA967-F4D0-4450-94A1-545E586C7249}" type="presParOf" srcId="{47E4FB74-ACB8-43BB-B348-BD392259459F}" destId="{F931FE61-AA47-4317-AEC9-F0E99E607D2E}" srcOrd="1" destOrd="0" presId="urn:microsoft.com/office/officeart/2005/8/layout/list1"/>
    <dgm:cxn modelId="{09A0AE39-11D4-4C29-A5A6-A337BF938E85}" type="presParOf" srcId="{47E4FB74-ACB8-43BB-B348-BD392259459F}" destId="{00D566DB-533A-4332-B74F-6716FE38D53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210009-EA94-45B8-99D0-F63A044C6073}"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s-AR"/>
        </a:p>
      </dgm:t>
    </dgm:pt>
    <dgm:pt modelId="{C72C28B5-FFB1-4FEE-814A-CDF925E0072D}">
      <dgm:prSet/>
      <dgm:spPr/>
      <dgm:t>
        <a:bodyPr/>
        <a:lstStyle/>
        <a:p>
          <a:r>
            <a:rPr lang="en-US" dirty="0"/>
            <a:t>Process Mining Applied to Postal Distribution</a:t>
          </a:r>
          <a:endParaRPr lang="es-ES" dirty="0"/>
        </a:p>
      </dgm:t>
    </dgm:pt>
    <dgm:pt modelId="{0DB6C436-EC8C-4045-BC6F-C3B53C847AD7}" type="parTrans" cxnId="{7EA055B8-AC37-4AFA-AEAC-BCF53216AE9A}">
      <dgm:prSet/>
      <dgm:spPr/>
      <dgm:t>
        <a:bodyPr/>
        <a:lstStyle/>
        <a:p>
          <a:endParaRPr lang="es-AR"/>
        </a:p>
      </dgm:t>
    </dgm:pt>
    <dgm:pt modelId="{3251F448-B703-4559-87FD-633DC0A56D01}" type="sibTrans" cxnId="{7EA055B8-AC37-4AFA-AEAC-BCF53216AE9A}">
      <dgm:prSet/>
      <dgm:spPr/>
      <dgm:t>
        <a:bodyPr/>
        <a:lstStyle/>
        <a:p>
          <a:endParaRPr lang="es-AR"/>
        </a:p>
      </dgm:t>
    </dgm:pt>
    <dgm:pt modelId="{0404F7AD-CCFB-4D9F-B588-1FE7F4DC8BE3}">
      <dgm:prSet/>
      <dgm:spPr/>
      <dgm:t>
        <a:bodyPr/>
        <a:lstStyle/>
        <a:p>
          <a:r>
            <a:rPr lang="es-ES" dirty="0"/>
            <a:t>Presentado en el XXVII Congreso Argentino de Ciencias de la Computación (CACIC 2021)</a:t>
          </a:r>
        </a:p>
      </dgm:t>
    </dgm:pt>
    <dgm:pt modelId="{29F589CE-33EC-4B27-8D85-A4F1300F2D1D}" type="parTrans" cxnId="{7C367E68-6175-4AEC-AA1D-CF2AEFD46E7B}">
      <dgm:prSet/>
      <dgm:spPr/>
      <dgm:t>
        <a:bodyPr/>
        <a:lstStyle/>
        <a:p>
          <a:endParaRPr lang="es-AR"/>
        </a:p>
      </dgm:t>
    </dgm:pt>
    <dgm:pt modelId="{DC82A577-2961-4B16-AA84-38AF0D92CCA5}" type="sibTrans" cxnId="{7C367E68-6175-4AEC-AA1D-CF2AEFD46E7B}">
      <dgm:prSet/>
      <dgm:spPr/>
      <dgm:t>
        <a:bodyPr/>
        <a:lstStyle/>
        <a:p>
          <a:endParaRPr lang="es-AR"/>
        </a:p>
      </dgm:t>
    </dgm:pt>
    <dgm:pt modelId="{D1E53EE4-F762-4E20-825B-0C9204EC5705}">
      <dgm:prSet/>
      <dgm:spPr/>
      <dgm:t>
        <a:bodyPr/>
        <a:lstStyle/>
        <a:p>
          <a:r>
            <a:rPr lang="en-US" dirty="0"/>
            <a:t>Distribution Analysis of Postal Mail in Argentina Using Process Mining</a:t>
          </a:r>
          <a:endParaRPr lang="es-ES" dirty="0"/>
        </a:p>
      </dgm:t>
    </dgm:pt>
    <dgm:pt modelId="{0906B317-7A16-4250-ACDE-ABDABDD7D72A}" type="parTrans" cxnId="{EA512276-0CC4-4EF2-AEE4-AFBB4FB1F1BD}">
      <dgm:prSet/>
      <dgm:spPr/>
      <dgm:t>
        <a:bodyPr/>
        <a:lstStyle/>
        <a:p>
          <a:endParaRPr lang="es-AR"/>
        </a:p>
      </dgm:t>
    </dgm:pt>
    <dgm:pt modelId="{2A874631-6636-4A30-9F94-2A67ADF6F5FA}" type="sibTrans" cxnId="{EA512276-0CC4-4EF2-AEE4-AFBB4FB1F1BD}">
      <dgm:prSet/>
      <dgm:spPr/>
      <dgm:t>
        <a:bodyPr/>
        <a:lstStyle/>
        <a:p>
          <a:endParaRPr lang="es-AR"/>
        </a:p>
      </dgm:t>
    </dgm:pt>
    <dgm:pt modelId="{44C5145A-CB0D-4DB4-928D-2DABBD327B2C}">
      <dgm:prSet/>
      <dgm:spPr/>
      <dgm:t>
        <a:bodyPr/>
        <a:lstStyle/>
        <a:p>
          <a:r>
            <a:rPr lang="es-AR" dirty="0"/>
            <a:t>Publicado en </a:t>
          </a:r>
          <a:r>
            <a:rPr lang="es-AR" dirty="0" err="1"/>
            <a:t>Communications</a:t>
          </a:r>
          <a:r>
            <a:rPr lang="es-AR" dirty="0"/>
            <a:t> </a:t>
          </a:r>
          <a:r>
            <a:rPr lang="en-US" dirty="0"/>
            <a:t>in Computer and Information Science, Springer (2022)</a:t>
          </a:r>
          <a:endParaRPr lang="es-ES" dirty="0"/>
        </a:p>
      </dgm:t>
    </dgm:pt>
    <dgm:pt modelId="{55F3B37F-85FF-4CCC-BC07-6E595B56FF23}" type="parTrans" cxnId="{93D9A848-347C-4867-9EB2-D2AA21E67F24}">
      <dgm:prSet/>
      <dgm:spPr/>
      <dgm:t>
        <a:bodyPr/>
        <a:lstStyle/>
        <a:p>
          <a:endParaRPr lang="es-AR"/>
        </a:p>
      </dgm:t>
    </dgm:pt>
    <dgm:pt modelId="{5441FA35-A962-4CE3-93A0-C3D3202D08FC}" type="sibTrans" cxnId="{93D9A848-347C-4867-9EB2-D2AA21E67F24}">
      <dgm:prSet/>
      <dgm:spPr/>
      <dgm:t>
        <a:bodyPr/>
        <a:lstStyle/>
        <a:p>
          <a:endParaRPr lang="es-AR"/>
        </a:p>
      </dgm:t>
    </dgm:pt>
    <dgm:pt modelId="{A54BE9DF-041A-4ACC-9367-36C1C50CF47B}" type="pres">
      <dgm:prSet presAssocID="{BE210009-EA94-45B8-99D0-F63A044C6073}" presName="Name0" presStyleCnt="0">
        <dgm:presLayoutVars>
          <dgm:dir/>
          <dgm:animLvl val="lvl"/>
          <dgm:resizeHandles val="exact"/>
        </dgm:presLayoutVars>
      </dgm:prSet>
      <dgm:spPr/>
    </dgm:pt>
    <dgm:pt modelId="{1DC75A02-9925-4056-8B70-8BB43C0551EC}" type="pres">
      <dgm:prSet presAssocID="{C72C28B5-FFB1-4FEE-814A-CDF925E0072D}" presName="linNode" presStyleCnt="0"/>
      <dgm:spPr/>
    </dgm:pt>
    <dgm:pt modelId="{23A29BE3-2265-4FB9-8C4E-0E085435C101}" type="pres">
      <dgm:prSet presAssocID="{C72C28B5-FFB1-4FEE-814A-CDF925E0072D}" presName="parentText" presStyleLbl="node1" presStyleIdx="0" presStyleCnt="2">
        <dgm:presLayoutVars>
          <dgm:chMax val="1"/>
          <dgm:bulletEnabled val="1"/>
        </dgm:presLayoutVars>
      </dgm:prSet>
      <dgm:spPr/>
    </dgm:pt>
    <dgm:pt modelId="{75A0B51C-1AEE-418F-B9C9-7BE981DEB384}" type="pres">
      <dgm:prSet presAssocID="{C72C28B5-FFB1-4FEE-814A-CDF925E0072D}" presName="descendantText" presStyleLbl="alignAccFollowNode1" presStyleIdx="0" presStyleCnt="2">
        <dgm:presLayoutVars>
          <dgm:bulletEnabled val="1"/>
        </dgm:presLayoutVars>
      </dgm:prSet>
      <dgm:spPr/>
    </dgm:pt>
    <dgm:pt modelId="{7FB04DFB-A8D1-4F7A-BDDF-D3D6C0672604}" type="pres">
      <dgm:prSet presAssocID="{3251F448-B703-4559-87FD-633DC0A56D01}" presName="sp" presStyleCnt="0"/>
      <dgm:spPr/>
    </dgm:pt>
    <dgm:pt modelId="{D9C1CC5F-B004-4257-A253-0B0AC88B5D9E}" type="pres">
      <dgm:prSet presAssocID="{D1E53EE4-F762-4E20-825B-0C9204EC5705}" presName="linNode" presStyleCnt="0"/>
      <dgm:spPr/>
    </dgm:pt>
    <dgm:pt modelId="{9E2287BA-1B3B-48C7-B923-4721285B95EB}" type="pres">
      <dgm:prSet presAssocID="{D1E53EE4-F762-4E20-825B-0C9204EC5705}" presName="parentText" presStyleLbl="node1" presStyleIdx="1" presStyleCnt="2">
        <dgm:presLayoutVars>
          <dgm:chMax val="1"/>
          <dgm:bulletEnabled val="1"/>
        </dgm:presLayoutVars>
      </dgm:prSet>
      <dgm:spPr/>
    </dgm:pt>
    <dgm:pt modelId="{7115840E-DD52-44F3-A536-7ED986A26797}" type="pres">
      <dgm:prSet presAssocID="{D1E53EE4-F762-4E20-825B-0C9204EC5705}" presName="descendantText" presStyleLbl="alignAccFollowNode1" presStyleIdx="1" presStyleCnt="2">
        <dgm:presLayoutVars>
          <dgm:bulletEnabled val="1"/>
        </dgm:presLayoutVars>
      </dgm:prSet>
      <dgm:spPr/>
    </dgm:pt>
  </dgm:ptLst>
  <dgm:cxnLst>
    <dgm:cxn modelId="{437E3429-D950-4558-B55F-F13C161A453C}" type="presOf" srcId="{0404F7AD-CCFB-4D9F-B588-1FE7F4DC8BE3}" destId="{75A0B51C-1AEE-418F-B9C9-7BE981DEB384}" srcOrd="0" destOrd="0" presId="urn:microsoft.com/office/officeart/2005/8/layout/vList5"/>
    <dgm:cxn modelId="{C2C8FD2A-FBA1-4889-9E0B-3D5DDF2EFFFA}" type="presOf" srcId="{C72C28B5-FFB1-4FEE-814A-CDF925E0072D}" destId="{23A29BE3-2265-4FB9-8C4E-0E085435C101}" srcOrd="0" destOrd="0" presId="urn:microsoft.com/office/officeart/2005/8/layout/vList5"/>
    <dgm:cxn modelId="{7CAEDB30-3DE8-4DCF-962C-6A4C0348A835}" type="presOf" srcId="{44C5145A-CB0D-4DB4-928D-2DABBD327B2C}" destId="{7115840E-DD52-44F3-A536-7ED986A26797}" srcOrd="0" destOrd="0" presId="urn:microsoft.com/office/officeart/2005/8/layout/vList5"/>
    <dgm:cxn modelId="{7C367E68-6175-4AEC-AA1D-CF2AEFD46E7B}" srcId="{C72C28B5-FFB1-4FEE-814A-CDF925E0072D}" destId="{0404F7AD-CCFB-4D9F-B588-1FE7F4DC8BE3}" srcOrd="0" destOrd="0" parTransId="{29F589CE-33EC-4B27-8D85-A4F1300F2D1D}" sibTransId="{DC82A577-2961-4B16-AA84-38AF0D92CCA5}"/>
    <dgm:cxn modelId="{93D9A848-347C-4867-9EB2-D2AA21E67F24}" srcId="{D1E53EE4-F762-4E20-825B-0C9204EC5705}" destId="{44C5145A-CB0D-4DB4-928D-2DABBD327B2C}" srcOrd="0" destOrd="0" parTransId="{55F3B37F-85FF-4CCC-BC07-6E595B56FF23}" sibTransId="{5441FA35-A962-4CE3-93A0-C3D3202D08FC}"/>
    <dgm:cxn modelId="{184C6E4B-04FC-4980-90AA-42610CF48118}" type="presOf" srcId="{D1E53EE4-F762-4E20-825B-0C9204EC5705}" destId="{9E2287BA-1B3B-48C7-B923-4721285B95EB}" srcOrd="0" destOrd="0" presId="urn:microsoft.com/office/officeart/2005/8/layout/vList5"/>
    <dgm:cxn modelId="{EA512276-0CC4-4EF2-AEE4-AFBB4FB1F1BD}" srcId="{BE210009-EA94-45B8-99D0-F63A044C6073}" destId="{D1E53EE4-F762-4E20-825B-0C9204EC5705}" srcOrd="1" destOrd="0" parTransId="{0906B317-7A16-4250-ACDE-ABDABDD7D72A}" sibTransId="{2A874631-6636-4A30-9F94-2A67ADF6F5FA}"/>
    <dgm:cxn modelId="{7EA055B8-AC37-4AFA-AEAC-BCF53216AE9A}" srcId="{BE210009-EA94-45B8-99D0-F63A044C6073}" destId="{C72C28B5-FFB1-4FEE-814A-CDF925E0072D}" srcOrd="0" destOrd="0" parTransId="{0DB6C436-EC8C-4045-BC6F-C3B53C847AD7}" sibTransId="{3251F448-B703-4559-87FD-633DC0A56D01}"/>
    <dgm:cxn modelId="{8AF88FBF-132B-4079-AF79-5A62AEB8500A}" type="presOf" srcId="{BE210009-EA94-45B8-99D0-F63A044C6073}" destId="{A54BE9DF-041A-4ACC-9367-36C1C50CF47B}" srcOrd="0" destOrd="0" presId="urn:microsoft.com/office/officeart/2005/8/layout/vList5"/>
    <dgm:cxn modelId="{46B7408A-1244-485F-A4AE-961467EE04A9}" type="presParOf" srcId="{A54BE9DF-041A-4ACC-9367-36C1C50CF47B}" destId="{1DC75A02-9925-4056-8B70-8BB43C0551EC}" srcOrd="0" destOrd="0" presId="urn:microsoft.com/office/officeart/2005/8/layout/vList5"/>
    <dgm:cxn modelId="{CE6EC637-618E-4711-B566-97F965510287}" type="presParOf" srcId="{1DC75A02-9925-4056-8B70-8BB43C0551EC}" destId="{23A29BE3-2265-4FB9-8C4E-0E085435C101}" srcOrd="0" destOrd="0" presId="urn:microsoft.com/office/officeart/2005/8/layout/vList5"/>
    <dgm:cxn modelId="{323EF636-F320-41C8-9950-31841497CE91}" type="presParOf" srcId="{1DC75A02-9925-4056-8B70-8BB43C0551EC}" destId="{75A0B51C-1AEE-418F-B9C9-7BE981DEB384}" srcOrd="1" destOrd="0" presId="urn:microsoft.com/office/officeart/2005/8/layout/vList5"/>
    <dgm:cxn modelId="{73811EED-D5A8-41BB-BA77-9002F8850186}" type="presParOf" srcId="{A54BE9DF-041A-4ACC-9367-36C1C50CF47B}" destId="{7FB04DFB-A8D1-4F7A-BDDF-D3D6C0672604}" srcOrd="1" destOrd="0" presId="urn:microsoft.com/office/officeart/2005/8/layout/vList5"/>
    <dgm:cxn modelId="{E2D4EB18-7589-4E7D-846A-8DE3143FD6AB}" type="presParOf" srcId="{A54BE9DF-041A-4ACC-9367-36C1C50CF47B}" destId="{D9C1CC5F-B004-4257-A253-0B0AC88B5D9E}" srcOrd="2" destOrd="0" presId="urn:microsoft.com/office/officeart/2005/8/layout/vList5"/>
    <dgm:cxn modelId="{1C5C0BC5-A408-408C-A042-E9B04CFABB71}" type="presParOf" srcId="{D9C1CC5F-B004-4257-A253-0B0AC88B5D9E}" destId="{9E2287BA-1B3B-48C7-B923-4721285B95EB}" srcOrd="0" destOrd="0" presId="urn:microsoft.com/office/officeart/2005/8/layout/vList5"/>
    <dgm:cxn modelId="{6268F6EA-10AE-4245-8C5F-F736191666F0}" type="presParOf" srcId="{D9C1CC5F-B004-4257-A253-0B0AC88B5D9E}" destId="{7115840E-DD52-44F3-A536-7ED986A26797}"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B23007-21DD-474B-AC2D-FC37CE4052A0}" type="doc">
      <dgm:prSet loTypeId="urn:microsoft.com/office/officeart/2005/8/layout/hList7" loCatId="list" qsTypeId="urn:microsoft.com/office/officeart/2005/8/quickstyle/simple1" qsCatId="simple" csTypeId="urn:microsoft.com/office/officeart/2005/8/colors/accent0_3" csCatId="mainScheme" phldr="1"/>
      <dgm:spPr/>
      <dgm:t>
        <a:bodyPr/>
        <a:lstStyle/>
        <a:p>
          <a:endParaRPr lang="es-AR"/>
        </a:p>
      </dgm:t>
    </dgm:pt>
    <dgm:pt modelId="{9E6ABB9B-DFB8-45F9-B098-D92D371A28D2}">
      <dgm:prSet/>
      <dgm:spPr/>
      <dgm:t>
        <a:bodyPr/>
        <a:lstStyle/>
        <a:p>
          <a:r>
            <a:rPr lang="es-AR" noProof="0" dirty="0"/>
            <a:t>Distribución postal</a:t>
          </a:r>
        </a:p>
      </dgm:t>
    </dgm:pt>
    <dgm:pt modelId="{A164D93E-9C06-43D0-841F-6BEC378B1488}" type="parTrans" cxnId="{2A3B2B7D-13DA-41CE-838B-2118B6611E5D}">
      <dgm:prSet/>
      <dgm:spPr/>
      <dgm:t>
        <a:bodyPr/>
        <a:lstStyle/>
        <a:p>
          <a:endParaRPr lang="es-AR"/>
        </a:p>
      </dgm:t>
    </dgm:pt>
    <dgm:pt modelId="{D81235AE-9427-48F6-A066-3008A27A5C23}" type="sibTrans" cxnId="{2A3B2B7D-13DA-41CE-838B-2118B6611E5D}">
      <dgm:prSet/>
      <dgm:spPr/>
      <dgm:t>
        <a:bodyPr/>
        <a:lstStyle/>
        <a:p>
          <a:endParaRPr lang="es-AR"/>
        </a:p>
      </dgm:t>
    </dgm:pt>
    <dgm:pt modelId="{CF7144C7-266C-445F-9390-A442A77EA6CA}">
      <dgm:prSet/>
      <dgm:spPr/>
      <dgm:t>
        <a:bodyPr/>
        <a:lstStyle/>
        <a:p>
          <a:r>
            <a:rPr lang="es-ES" dirty="0"/>
            <a:t>Entrega de un producto de un remitente a un destinatario</a:t>
          </a:r>
        </a:p>
      </dgm:t>
    </dgm:pt>
    <dgm:pt modelId="{1FE0D76C-A63B-4BE6-8AAA-F220CE6FA300}" type="parTrans" cxnId="{9F22C7E9-4AE5-4DC8-B3FD-D14BA952FA99}">
      <dgm:prSet/>
      <dgm:spPr/>
      <dgm:t>
        <a:bodyPr/>
        <a:lstStyle/>
        <a:p>
          <a:endParaRPr lang="es-AR"/>
        </a:p>
      </dgm:t>
    </dgm:pt>
    <dgm:pt modelId="{03A2FBAB-8011-4C00-8506-5823D5A78DA4}" type="sibTrans" cxnId="{9F22C7E9-4AE5-4DC8-B3FD-D14BA952FA99}">
      <dgm:prSet/>
      <dgm:spPr/>
      <dgm:t>
        <a:bodyPr/>
        <a:lstStyle/>
        <a:p>
          <a:endParaRPr lang="es-AR"/>
        </a:p>
      </dgm:t>
    </dgm:pt>
    <dgm:pt modelId="{2C9D44AB-1093-4059-B1F6-B0029AA96B6C}">
      <dgm:prSet/>
      <dgm:spPr/>
      <dgm:t>
        <a:bodyPr/>
        <a:lstStyle/>
        <a:p>
          <a:r>
            <a:rPr lang="es-ES" dirty="0"/>
            <a:t>Proceso complejo</a:t>
          </a:r>
        </a:p>
      </dgm:t>
    </dgm:pt>
    <dgm:pt modelId="{6D3E2B90-2A3C-4F59-AC4F-BA65D0397EF0}" type="parTrans" cxnId="{CE92A704-E77A-412D-AF5A-B342B7A8248A}">
      <dgm:prSet/>
      <dgm:spPr/>
      <dgm:t>
        <a:bodyPr/>
        <a:lstStyle/>
        <a:p>
          <a:endParaRPr lang="es-AR"/>
        </a:p>
      </dgm:t>
    </dgm:pt>
    <dgm:pt modelId="{9BC233D0-B26B-427D-AB73-2AB1B38ADDC9}" type="sibTrans" cxnId="{CE92A704-E77A-412D-AF5A-B342B7A8248A}">
      <dgm:prSet/>
      <dgm:spPr/>
      <dgm:t>
        <a:bodyPr/>
        <a:lstStyle/>
        <a:p>
          <a:endParaRPr lang="es-AR"/>
        </a:p>
      </dgm:t>
    </dgm:pt>
    <dgm:pt modelId="{985BEB1A-809B-43DB-9F1A-96866E262382}">
      <dgm:prSet/>
      <dgm:spPr/>
      <dgm:t>
        <a:bodyPr/>
        <a:lstStyle/>
        <a:p>
          <a:r>
            <a:rPr lang="es-ES" dirty="0"/>
            <a:t>Se deben cumplir dentro de un intervalo de tiempo específico</a:t>
          </a:r>
        </a:p>
      </dgm:t>
    </dgm:pt>
    <dgm:pt modelId="{B2F35254-A5E2-42FF-8CB3-099A288AD43C}" type="parTrans" cxnId="{EF4C87A0-5D70-4A48-9310-38EE1A52E150}">
      <dgm:prSet/>
      <dgm:spPr/>
      <dgm:t>
        <a:bodyPr/>
        <a:lstStyle/>
        <a:p>
          <a:endParaRPr lang="es-AR"/>
        </a:p>
      </dgm:t>
    </dgm:pt>
    <dgm:pt modelId="{1B7DB84D-3D97-4110-84F0-1304370624DD}" type="sibTrans" cxnId="{EF4C87A0-5D70-4A48-9310-38EE1A52E150}">
      <dgm:prSet/>
      <dgm:spPr/>
      <dgm:t>
        <a:bodyPr/>
        <a:lstStyle/>
        <a:p>
          <a:endParaRPr lang="es-AR"/>
        </a:p>
      </dgm:t>
    </dgm:pt>
    <dgm:pt modelId="{45A43C19-DDCD-4DDB-9F15-248FBD999C56}">
      <dgm:prSet/>
      <dgm:spPr/>
      <dgm:t>
        <a:bodyPr/>
        <a:lstStyle/>
        <a:p>
          <a:r>
            <a:rPr lang="es-ES" dirty="0"/>
            <a:t>Se registran todas las actividades</a:t>
          </a:r>
        </a:p>
      </dgm:t>
    </dgm:pt>
    <dgm:pt modelId="{DA5D7EA1-2ABC-4A82-993D-E8D32735E611}" type="parTrans" cxnId="{F291B8DF-D156-4FCB-8D3D-11BA7EF62388}">
      <dgm:prSet/>
      <dgm:spPr/>
      <dgm:t>
        <a:bodyPr/>
        <a:lstStyle/>
        <a:p>
          <a:endParaRPr lang="es-AR"/>
        </a:p>
      </dgm:t>
    </dgm:pt>
    <dgm:pt modelId="{BA737E81-8D7C-4A26-A4BB-EBB997BE3FB6}" type="sibTrans" cxnId="{F291B8DF-D156-4FCB-8D3D-11BA7EF62388}">
      <dgm:prSet/>
      <dgm:spPr/>
      <dgm:t>
        <a:bodyPr/>
        <a:lstStyle/>
        <a:p>
          <a:endParaRPr lang="es-AR"/>
        </a:p>
      </dgm:t>
    </dgm:pt>
    <dgm:pt modelId="{59D3C297-EDD6-42F7-BE85-8D44515A7F45}">
      <dgm:prSet/>
      <dgm:spPr/>
      <dgm:t>
        <a:bodyPr/>
        <a:lstStyle/>
        <a:p>
          <a:r>
            <a:rPr lang="es-ES" dirty="0"/>
            <a:t>Se debe informar al cliente de las actividades</a:t>
          </a:r>
        </a:p>
      </dgm:t>
    </dgm:pt>
    <dgm:pt modelId="{2D2747EA-5288-4BBC-BBAA-B973C1DBC03D}" type="parTrans" cxnId="{2EFA6575-658D-4611-9D8C-1B577E86D384}">
      <dgm:prSet/>
      <dgm:spPr/>
      <dgm:t>
        <a:bodyPr/>
        <a:lstStyle/>
        <a:p>
          <a:endParaRPr lang="es-AR"/>
        </a:p>
      </dgm:t>
    </dgm:pt>
    <dgm:pt modelId="{ADC48A09-6759-4F57-A94D-9D7AF3C69B83}" type="sibTrans" cxnId="{2EFA6575-658D-4611-9D8C-1B577E86D384}">
      <dgm:prSet/>
      <dgm:spPr/>
      <dgm:t>
        <a:bodyPr/>
        <a:lstStyle/>
        <a:p>
          <a:endParaRPr lang="es-AR"/>
        </a:p>
      </dgm:t>
    </dgm:pt>
    <dgm:pt modelId="{31022B39-2FBF-41E4-A4B1-37DC235A825C}" type="pres">
      <dgm:prSet presAssocID="{56B23007-21DD-474B-AC2D-FC37CE4052A0}" presName="Name0" presStyleCnt="0">
        <dgm:presLayoutVars>
          <dgm:dir/>
          <dgm:resizeHandles val="exact"/>
        </dgm:presLayoutVars>
      </dgm:prSet>
      <dgm:spPr/>
    </dgm:pt>
    <dgm:pt modelId="{B50C6C79-2CF4-4418-893F-A687F0C01A50}" type="pres">
      <dgm:prSet presAssocID="{56B23007-21DD-474B-AC2D-FC37CE4052A0}" presName="fgShape" presStyleLbl="fgShp" presStyleIdx="0" presStyleCnt="1"/>
      <dgm:spPr/>
    </dgm:pt>
    <dgm:pt modelId="{4492289C-C5A9-4A2F-97AD-7DDF9BA4BE5F}" type="pres">
      <dgm:prSet presAssocID="{56B23007-21DD-474B-AC2D-FC37CE4052A0}" presName="linComp" presStyleCnt="0"/>
      <dgm:spPr/>
    </dgm:pt>
    <dgm:pt modelId="{0A136341-24FE-4501-B8B6-A8017E2BA8D1}" type="pres">
      <dgm:prSet presAssocID="{9E6ABB9B-DFB8-45F9-B098-D92D371A28D2}" presName="compNode" presStyleCnt="0"/>
      <dgm:spPr/>
    </dgm:pt>
    <dgm:pt modelId="{5E77236B-33BC-4D70-A878-D7D71253908E}" type="pres">
      <dgm:prSet presAssocID="{9E6ABB9B-DFB8-45F9-B098-D92D371A28D2}" presName="bkgdShape" presStyleLbl="node1" presStyleIdx="0" presStyleCnt="1"/>
      <dgm:spPr/>
    </dgm:pt>
    <dgm:pt modelId="{9FD683D9-EFF6-4220-BFDC-8D059449EBBA}" type="pres">
      <dgm:prSet presAssocID="{9E6ABB9B-DFB8-45F9-B098-D92D371A28D2}" presName="nodeTx" presStyleLbl="node1" presStyleIdx="0" presStyleCnt="1">
        <dgm:presLayoutVars>
          <dgm:bulletEnabled val="1"/>
        </dgm:presLayoutVars>
      </dgm:prSet>
      <dgm:spPr/>
    </dgm:pt>
    <dgm:pt modelId="{448A79A5-722E-449F-A7E3-BF072281BAC6}" type="pres">
      <dgm:prSet presAssocID="{9E6ABB9B-DFB8-45F9-B098-D92D371A28D2}" presName="invisiNode" presStyleLbl="node1" presStyleIdx="0" presStyleCnt="1"/>
      <dgm:spPr/>
    </dgm:pt>
    <dgm:pt modelId="{69D630FB-9067-4FA8-B980-222F0B056040}" type="pres">
      <dgm:prSet presAssocID="{9E6ABB9B-DFB8-45F9-B098-D92D371A28D2}"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Envelope with solid fill"/>
        </a:ext>
      </dgm:extLst>
    </dgm:pt>
  </dgm:ptLst>
  <dgm:cxnLst>
    <dgm:cxn modelId="{E9E85604-C2C5-4534-8113-2489F37CD562}" type="presOf" srcId="{CF7144C7-266C-445F-9390-A442A77EA6CA}" destId="{9FD683D9-EFF6-4220-BFDC-8D059449EBBA}" srcOrd="1" destOrd="1" presId="urn:microsoft.com/office/officeart/2005/8/layout/hList7"/>
    <dgm:cxn modelId="{CE92A704-E77A-412D-AF5A-B342B7A8248A}" srcId="{9E6ABB9B-DFB8-45F9-B098-D92D371A28D2}" destId="{2C9D44AB-1093-4059-B1F6-B0029AA96B6C}" srcOrd="1" destOrd="0" parTransId="{6D3E2B90-2A3C-4F59-AC4F-BA65D0397EF0}" sibTransId="{9BC233D0-B26B-427D-AB73-2AB1B38ADDC9}"/>
    <dgm:cxn modelId="{9C943D06-1000-42D5-B305-4745F1435431}" type="presOf" srcId="{45A43C19-DDCD-4DDB-9F15-248FBD999C56}" destId="{5E77236B-33BC-4D70-A878-D7D71253908E}" srcOrd="0" destOrd="3" presId="urn:microsoft.com/office/officeart/2005/8/layout/hList7"/>
    <dgm:cxn modelId="{1BE12015-0384-4326-9F67-FFB8ED26DC0F}" type="presOf" srcId="{45A43C19-DDCD-4DDB-9F15-248FBD999C56}" destId="{9FD683D9-EFF6-4220-BFDC-8D059449EBBA}" srcOrd="1" destOrd="3" presId="urn:microsoft.com/office/officeart/2005/8/layout/hList7"/>
    <dgm:cxn modelId="{71E5F719-326F-48C4-A7E1-854813B5D305}" type="presOf" srcId="{59D3C297-EDD6-42F7-BE85-8D44515A7F45}" destId="{9FD683D9-EFF6-4220-BFDC-8D059449EBBA}" srcOrd="1" destOrd="5" presId="urn:microsoft.com/office/officeart/2005/8/layout/hList7"/>
    <dgm:cxn modelId="{F163D726-910C-47A4-B8C7-F3E5D7E2F6DE}" type="presOf" srcId="{9E6ABB9B-DFB8-45F9-B098-D92D371A28D2}" destId="{5E77236B-33BC-4D70-A878-D7D71253908E}" srcOrd="0" destOrd="0" presId="urn:microsoft.com/office/officeart/2005/8/layout/hList7"/>
    <dgm:cxn modelId="{B8C18233-8347-4AC1-BB77-C5CD57F962AE}" type="presOf" srcId="{2C9D44AB-1093-4059-B1F6-B0029AA96B6C}" destId="{9FD683D9-EFF6-4220-BFDC-8D059449EBBA}" srcOrd="1" destOrd="2" presId="urn:microsoft.com/office/officeart/2005/8/layout/hList7"/>
    <dgm:cxn modelId="{DB5A644C-79C8-49BD-B6DF-77375CCC35D4}" type="presOf" srcId="{9E6ABB9B-DFB8-45F9-B098-D92D371A28D2}" destId="{9FD683D9-EFF6-4220-BFDC-8D059449EBBA}" srcOrd="1" destOrd="0" presId="urn:microsoft.com/office/officeart/2005/8/layout/hList7"/>
    <dgm:cxn modelId="{49FFDC6F-25E8-4B06-9FE4-5BBB4B6E1759}" type="presOf" srcId="{CF7144C7-266C-445F-9390-A442A77EA6CA}" destId="{5E77236B-33BC-4D70-A878-D7D71253908E}" srcOrd="0" destOrd="1" presId="urn:microsoft.com/office/officeart/2005/8/layout/hList7"/>
    <dgm:cxn modelId="{2EFA6575-658D-4611-9D8C-1B577E86D384}" srcId="{9E6ABB9B-DFB8-45F9-B098-D92D371A28D2}" destId="{59D3C297-EDD6-42F7-BE85-8D44515A7F45}" srcOrd="4" destOrd="0" parTransId="{2D2747EA-5288-4BBC-BBAA-B973C1DBC03D}" sibTransId="{ADC48A09-6759-4F57-A94D-9D7AF3C69B83}"/>
    <dgm:cxn modelId="{0BFA8A7B-A76F-4452-9EE9-6BA7BD6DB2F4}" type="presOf" srcId="{2C9D44AB-1093-4059-B1F6-B0029AA96B6C}" destId="{5E77236B-33BC-4D70-A878-D7D71253908E}" srcOrd="0" destOrd="2" presId="urn:microsoft.com/office/officeart/2005/8/layout/hList7"/>
    <dgm:cxn modelId="{2A3B2B7D-13DA-41CE-838B-2118B6611E5D}" srcId="{56B23007-21DD-474B-AC2D-FC37CE4052A0}" destId="{9E6ABB9B-DFB8-45F9-B098-D92D371A28D2}" srcOrd="0" destOrd="0" parTransId="{A164D93E-9C06-43D0-841F-6BEC378B1488}" sibTransId="{D81235AE-9427-48F6-A066-3008A27A5C23}"/>
    <dgm:cxn modelId="{B47B8896-9147-45BE-8551-34EBB8E9F9E8}" type="presOf" srcId="{985BEB1A-809B-43DB-9F1A-96866E262382}" destId="{5E77236B-33BC-4D70-A878-D7D71253908E}" srcOrd="0" destOrd="4" presId="urn:microsoft.com/office/officeart/2005/8/layout/hList7"/>
    <dgm:cxn modelId="{EF4C87A0-5D70-4A48-9310-38EE1A52E150}" srcId="{9E6ABB9B-DFB8-45F9-B098-D92D371A28D2}" destId="{985BEB1A-809B-43DB-9F1A-96866E262382}" srcOrd="3" destOrd="0" parTransId="{B2F35254-A5E2-42FF-8CB3-099A288AD43C}" sibTransId="{1B7DB84D-3D97-4110-84F0-1304370624DD}"/>
    <dgm:cxn modelId="{9B0D9DD4-BCD0-44CE-AC2B-D6238EEEE42A}" type="presOf" srcId="{59D3C297-EDD6-42F7-BE85-8D44515A7F45}" destId="{5E77236B-33BC-4D70-A878-D7D71253908E}" srcOrd="0" destOrd="5" presId="urn:microsoft.com/office/officeart/2005/8/layout/hList7"/>
    <dgm:cxn modelId="{70AFFEDB-4308-4CD3-8C1D-38344BE7A348}" type="presOf" srcId="{56B23007-21DD-474B-AC2D-FC37CE4052A0}" destId="{31022B39-2FBF-41E4-A4B1-37DC235A825C}" srcOrd="0" destOrd="0" presId="urn:microsoft.com/office/officeart/2005/8/layout/hList7"/>
    <dgm:cxn modelId="{5B7A96DF-1BD5-492F-845B-034690C11A1E}" type="presOf" srcId="{985BEB1A-809B-43DB-9F1A-96866E262382}" destId="{9FD683D9-EFF6-4220-BFDC-8D059449EBBA}" srcOrd="1" destOrd="4" presId="urn:microsoft.com/office/officeart/2005/8/layout/hList7"/>
    <dgm:cxn modelId="{F291B8DF-D156-4FCB-8D3D-11BA7EF62388}" srcId="{9E6ABB9B-DFB8-45F9-B098-D92D371A28D2}" destId="{45A43C19-DDCD-4DDB-9F15-248FBD999C56}" srcOrd="2" destOrd="0" parTransId="{DA5D7EA1-2ABC-4A82-993D-E8D32735E611}" sibTransId="{BA737E81-8D7C-4A26-A4BB-EBB997BE3FB6}"/>
    <dgm:cxn modelId="{9F22C7E9-4AE5-4DC8-B3FD-D14BA952FA99}" srcId="{9E6ABB9B-DFB8-45F9-B098-D92D371A28D2}" destId="{CF7144C7-266C-445F-9390-A442A77EA6CA}" srcOrd="0" destOrd="0" parTransId="{1FE0D76C-A63B-4BE6-8AAA-F220CE6FA300}" sibTransId="{03A2FBAB-8011-4C00-8506-5823D5A78DA4}"/>
    <dgm:cxn modelId="{AF6659A8-09EF-4815-A65E-E5802D40D08B}" type="presParOf" srcId="{31022B39-2FBF-41E4-A4B1-37DC235A825C}" destId="{B50C6C79-2CF4-4418-893F-A687F0C01A50}" srcOrd="0" destOrd="0" presId="urn:microsoft.com/office/officeart/2005/8/layout/hList7"/>
    <dgm:cxn modelId="{E929FFFA-F3A1-48DF-A69C-47D701026176}" type="presParOf" srcId="{31022B39-2FBF-41E4-A4B1-37DC235A825C}" destId="{4492289C-C5A9-4A2F-97AD-7DDF9BA4BE5F}" srcOrd="1" destOrd="0" presId="urn:microsoft.com/office/officeart/2005/8/layout/hList7"/>
    <dgm:cxn modelId="{FE2131C9-F1D9-43D2-9048-2E0F0A036445}" type="presParOf" srcId="{4492289C-C5A9-4A2F-97AD-7DDF9BA4BE5F}" destId="{0A136341-24FE-4501-B8B6-A8017E2BA8D1}" srcOrd="0" destOrd="0" presId="urn:microsoft.com/office/officeart/2005/8/layout/hList7"/>
    <dgm:cxn modelId="{99887CF3-0CDC-4540-9791-2FFC9B6E6229}" type="presParOf" srcId="{0A136341-24FE-4501-B8B6-A8017E2BA8D1}" destId="{5E77236B-33BC-4D70-A878-D7D71253908E}" srcOrd="0" destOrd="0" presId="urn:microsoft.com/office/officeart/2005/8/layout/hList7"/>
    <dgm:cxn modelId="{83A87B6D-CB87-4F21-8DF7-C164E4B1A7BB}" type="presParOf" srcId="{0A136341-24FE-4501-B8B6-A8017E2BA8D1}" destId="{9FD683D9-EFF6-4220-BFDC-8D059449EBBA}" srcOrd="1" destOrd="0" presId="urn:microsoft.com/office/officeart/2005/8/layout/hList7"/>
    <dgm:cxn modelId="{2290D720-8957-4FE2-9603-C40CFD2096CD}" type="presParOf" srcId="{0A136341-24FE-4501-B8B6-A8017E2BA8D1}" destId="{448A79A5-722E-449F-A7E3-BF072281BAC6}" srcOrd="2" destOrd="0" presId="urn:microsoft.com/office/officeart/2005/8/layout/hList7"/>
    <dgm:cxn modelId="{9B5F8FB7-5EC3-41C9-9E31-A9D040A15B97}" type="presParOf" srcId="{0A136341-24FE-4501-B8B6-A8017E2BA8D1}" destId="{69D630FB-9067-4FA8-B980-222F0B056040}"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E210009-EA94-45B8-99D0-F63A044C607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AR"/>
        </a:p>
      </dgm:t>
    </dgm:pt>
    <dgm:pt modelId="{C72C28B5-FFB1-4FEE-814A-CDF925E0072D}">
      <dgm:prSet/>
      <dgm:spPr/>
      <dgm:t>
        <a:bodyPr/>
        <a:lstStyle/>
        <a:p>
          <a:r>
            <a:rPr lang="es-AR" noProof="0" dirty="0"/>
            <a:t>Distribución postal</a:t>
          </a:r>
          <a:endParaRPr lang="es-ES" dirty="0"/>
        </a:p>
      </dgm:t>
    </dgm:pt>
    <dgm:pt modelId="{0DB6C436-EC8C-4045-BC6F-C3B53C847AD7}" type="parTrans" cxnId="{7EA055B8-AC37-4AFA-AEAC-BCF53216AE9A}">
      <dgm:prSet/>
      <dgm:spPr/>
      <dgm:t>
        <a:bodyPr/>
        <a:lstStyle/>
        <a:p>
          <a:endParaRPr lang="es-AR"/>
        </a:p>
      </dgm:t>
    </dgm:pt>
    <dgm:pt modelId="{3251F448-B703-4559-87FD-633DC0A56D01}" type="sibTrans" cxnId="{7EA055B8-AC37-4AFA-AEAC-BCF53216AE9A}">
      <dgm:prSet/>
      <dgm:spPr/>
      <dgm:t>
        <a:bodyPr/>
        <a:lstStyle/>
        <a:p>
          <a:endParaRPr lang="es-AR"/>
        </a:p>
      </dgm:t>
    </dgm:pt>
    <dgm:pt modelId="{0404F7AD-CCFB-4D9F-B588-1FE7F4DC8BE3}">
      <dgm:prSet/>
      <dgm:spPr/>
      <dgm:t>
        <a:bodyPr/>
        <a:lstStyle/>
        <a:p>
          <a:r>
            <a:rPr lang="es-ES" dirty="0"/>
            <a:t> Las empresas de correo proporcionan información a los clientes para realizar el seguimiento del envío.</a:t>
          </a:r>
        </a:p>
      </dgm:t>
    </dgm:pt>
    <dgm:pt modelId="{29F589CE-33EC-4B27-8D85-A4F1300F2D1D}" type="parTrans" cxnId="{7C367E68-6175-4AEC-AA1D-CF2AEFD46E7B}">
      <dgm:prSet/>
      <dgm:spPr/>
      <dgm:t>
        <a:bodyPr/>
        <a:lstStyle/>
        <a:p>
          <a:endParaRPr lang="es-AR"/>
        </a:p>
      </dgm:t>
    </dgm:pt>
    <dgm:pt modelId="{DC82A577-2961-4B16-AA84-38AF0D92CCA5}" type="sibTrans" cxnId="{7C367E68-6175-4AEC-AA1D-CF2AEFD46E7B}">
      <dgm:prSet/>
      <dgm:spPr/>
      <dgm:t>
        <a:bodyPr/>
        <a:lstStyle/>
        <a:p>
          <a:endParaRPr lang="es-AR"/>
        </a:p>
      </dgm:t>
    </dgm:pt>
    <dgm:pt modelId="{52C38872-5124-4D54-8E44-2104FDB01D43}" type="pres">
      <dgm:prSet presAssocID="{BE210009-EA94-45B8-99D0-F63A044C6073}" presName="linear" presStyleCnt="0">
        <dgm:presLayoutVars>
          <dgm:dir/>
          <dgm:animLvl val="lvl"/>
          <dgm:resizeHandles val="exact"/>
        </dgm:presLayoutVars>
      </dgm:prSet>
      <dgm:spPr/>
    </dgm:pt>
    <dgm:pt modelId="{381DDEE9-1801-450E-9CBA-0331AEC7A13A}" type="pres">
      <dgm:prSet presAssocID="{C72C28B5-FFB1-4FEE-814A-CDF925E0072D}" presName="parentLin" presStyleCnt="0"/>
      <dgm:spPr/>
    </dgm:pt>
    <dgm:pt modelId="{996DB00F-9FF5-49C6-BAA3-D50D6B35A515}" type="pres">
      <dgm:prSet presAssocID="{C72C28B5-FFB1-4FEE-814A-CDF925E0072D}" presName="parentLeftMargin" presStyleLbl="node1" presStyleIdx="0" presStyleCnt="1"/>
      <dgm:spPr/>
    </dgm:pt>
    <dgm:pt modelId="{9EDDA978-1FED-4AC6-914F-05D5FCDE6F51}" type="pres">
      <dgm:prSet presAssocID="{C72C28B5-FFB1-4FEE-814A-CDF925E0072D}" presName="parentText" presStyleLbl="node1" presStyleIdx="0" presStyleCnt="1">
        <dgm:presLayoutVars>
          <dgm:chMax val="0"/>
          <dgm:bulletEnabled val="1"/>
        </dgm:presLayoutVars>
      </dgm:prSet>
      <dgm:spPr/>
    </dgm:pt>
    <dgm:pt modelId="{5DCD0B3A-A2A4-41FF-9813-217EC4765992}" type="pres">
      <dgm:prSet presAssocID="{C72C28B5-FFB1-4FEE-814A-CDF925E0072D}" presName="negativeSpace" presStyleCnt="0"/>
      <dgm:spPr/>
    </dgm:pt>
    <dgm:pt modelId="{53F247A2-3994-4772-85EE-A7DF9CA6B275}" type="pres">
      <dgm:prSet presAssocID="{C72C28B5-FFB1-4FEE-814A-CDF925E0072D}" presName="childText" presStyleLbl="conFgAcc1" presStyleIdx="0" presStyleCnt="1" custScaleY="490921">
        <dgm:presLayoutVars>
          <dgm:bulletEnabled val="1"/>
        </dgm:presLayoutVars>
      </dgm:prSet>
      <dgm:spPr/>
    </dgm:pt>
  </dgm:ptLst>
  <dgm:cxnLst>
    <dgm:cxn modelId="{F031AA60-AF19-45A6-B57F-8AEF90A45AC0}" type="presOf" srcId="{C72C28B5-FFB1-4FEE-814A-CDF925E0072D}" destId="{9EDDA978-1FED-4AC6-914F-05D5FCDE6F51}" srcOrd="1" destOrd="0" presId="urn:microsoft.com/office/officeart/2005/8/layout/list1"/>
    <dgm:cxn modelId="{7C367E68-6175-4AEC-AA1D-CF2AEFD46E7B}" srcId="{C72C28B5-FFB1-4FEE-814A-CDF925E0072D}" destId="{0404F7AD-CCFB-4D9F-B588-1FE7F4DC8BE3}" srcOrd="0" destOrd="0" parTransId="{29F589CE-33EC-4B27-8D85-A4F1300F2D1D}" sibTransId="{DC82A577-2961-4B16-AA84-38AF0D92CCA5}"/>
    <dgm:cxn modelId="{6C330A86-0DA4-40B5-85CC-2D86E95D61D5}" type="presOf" srcId="{BE210009-EA94-45B8-99D0-F63A044C6073}" destId="{52C38872-5124-4D54-8E44-2104FDB01D43}" srcOrd="0" destOrd="0" presId="urn:microsoft.com/office/officeart/2005/8/layout/list1"/>
    <dgm:cxn modelId="{30EB829A-EEEF-415B-9EF7-0FFC20938957}" type="presOf" srcId="{C72C28B5-FFB1-4FEE-814A-CDF925E0072D}" destId="{996DB00F-9FF5-49C6-BAA3-D50D6B35A515}" srcOrd="0" destOrd="0" presId="urn:microsoft.com/office/officeart/2005/8/layout/list1"/>
    <dgm:cxn modelId="{7EA055B8-AC37-4AFA-AEAC-BCF53216AE9A}" srcId="{BE210009-EA94-45B8-99D0-F63A044C6073}" destId="{C72C28B5-FFB1-4FEE-814A-CDF925E0072D}" srcOrd="0" destOrd="0" parTransId="{0DB6C436-EC8C-4045-BC6F-C3B53C847AD7}" sibTransId="{3251F448-B703-4559-87FD-633DC0A56D01}"/>
    <dgm:cxn modelId="{70B591C6-2A3F-4B82-86AE-7B4E6DDA7686}" type="presOf" srcId="{0404F7AD-CCFB-4D9F-B588-1FE7F4DC8BE3}" destId="{53F247A2-3994-4772-85EE-A7DF9CA6B275}" srcOrd="0" destOrd="0" presId="urn:microsoft.com/office/officeart/2005/8/layout/list1"/>
    <dgm:cxn modelId="{436DCCB7-9F24-48E6-834A-94AC2AF73979}" type="presParOf" srcId="{52C38872-5124-4D54-8E44-2104FDB01D43}" destId="{381DDEE9-1801-450E-9CBA-0331AEC7A13A}" srcOrd="0" destOrd="0" presId="urn:microsoft.com/office/officeart/2005/8/layout/list1"/>
    <dgm:cxn modelId="{0E9ACDC8-6433-4A7F-AAFA-DBAC992DDF0F}" type="presParOf" srcId="{381DDEE9-1801-450E-9CBA-0331AEC7A13A}" destId="{996DB00F-9FF5-49C6-BAA3-D50D6B35A515}" srcOrd="0" destOrd="0" presId="urn:microsoft.com/office/officeart/2005/8/layout/list1"/>
    <dgm:cxn modelId="{8003A754-0F8D-4649-95E5-4AA2DD60C999}" type="presParOf" srcId="{381DDEE9-1801-450E-9CBA-0331AEC7A13A}" destId="{9EDDA978-1FED-4AC6-914F-05D5FCDE6F51}" srcOrd="1" destOrd="0" presId="urn:microsoft.com/office/officeart/2005/8/layout/list1"/>
    <dgm:cxn modelId="{177220FB-F508-460B-98CA-3CEB01935626}" type="presParOf" srcId="{52C38872-5124-4D54-8E44-2104FDB01D43}" destId="{5DCD0B3A-A2A4-41FF-9813-217EC4765992}" srcOrd="1" destOrd="0" presId="urn:microsoft.com/office/officeart/2005/8/layout/list1"/>
    <dgm:cxn modelId="{B67E4E4A-4570-45D0-8EF5-6ACB05C0D652}" type="presParOf" srcId="{52C38872-5124-4D54-8E44-2104FDB01D43}" destId="{53F247A2-3994-4772-85EE-A7DF9CA6B275}"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2E6CC8-714B-4A52-A99A-607032A9B0DD}" type="doc">
      <dgm:prSet loTypeId="urn:microsoft.com/office/officeart/2005/8/layout/hProcess9" loCatId="process" qsTypeId="urn:microsoft.com/office/officeart/2005/8/quickstyle/simple1" qsCatId="simple" csTypeId="urn:microsoft.com/office/officeart/2005/8/colors/accent0_2" csCatId="mainScheme"/>
      <dgm:spPr/>
      <dgm:t>
        <a:bodyPr/>
        <a:lstStyle/>
        <a:p>
          <a:endParaRPr lang="es-AR"/>
        </a:p>
      </dgm:t>
    </dgm:pt>
    <dgm:pt modelId="{4706F9D7-9C48-4574-AB6E-947EF59C08EC}">
      <dgm:prSet/>
      <dgm:spPr/>
      <dgm:t>
        <a:bodyPr/>
        <a:lstStyle/>
        <a:p>
          <a:r>
            <a:rPr lang="es-AR"/>
            <a:t>Ingreso al correo</a:t>
          </a:r>
          <a:endParaRPr lang="es-ES"/>
        </a:p>
      </dgm:t>
    </dgm:pt>
    <dgm:pt modelId="{83A647B3-5813-47EF-A932-D11089142535}" type="parTrans" cxnId="{67CC56F8-FC91-4476-885B-237F1D5CD384}">
      <dgm:prSet/>
      <dgm:spPr/>
      <dgm:t>
        <a:bodyPr/>
        <a:lstStyle/>
        <a:p>
          <a:endParaRPr lang="es-AR"/>
        </a:p>
      </dgm:t>
    </dgm:pt>
    <dgm:pt modelId="{5DB157C3-FB99-4C1F-A900-48DD1E1796ED}" type="sibTrans" cxnId="{67CC56F8-FC91-4476-885B-237F1D5CD384}">
      <dgm:prSet/>
      <dgm:spPr/>
      <dgm:t>
        <a:bodyPr/>
        <a:lstStyle/>
        <a:p>
          <a:endParaRPr lang="es-AR"/>
        </a:p>
      </dgm:t>
    </dgm:pt>
    <dgm:pt modelId="{0C2771A5-2895-4315-9311-6A3BB7C1123D}">
      <dgm:prSet/>
      <dgm:spPr/>
      <dgm:t>
        <a:bodyPr/>
        <a:lstStyle/>
        <a:p>
          <a:r>
            <a:rPr lang="es-AR"/>
            <a:t>Número de seguimiento</a:t>
          </a:r>
          <a:endParaRPr lang="es-ES"/>
        </a:p>
      </dgm:t>
    </dgm:pt>
    <dgm:pt modelId="{C7F401C9-9DFE-4E21-9336-BCA138103E17}" type="parTrans" cxnId="{78DED516-AE5A-4359-8109-0988F0E9D588}">
      <dgm:prSet/>
      <dgm:spPr/>
      <dgm:t>
        <a:bodyPr/>
        <a:lstStyle/>
        <a:p>
          <a:endParaRPr lang="es-AR"/>
        </a:p>
      </dgm:t>
    </dgm:pt>
    <dgm:pt modelId="{02C88B62-307A-4527-976D-E7FBC2FE6F92}" type="sibTrans" cxnId="{78DED516-AE5A-4359-8109-0988F0E9D588}">
      <dgm:prSet/>
      <dgm:spPr/>
      <dgm:t>
        <a:bodyPr/>
        <a:lstStyle/>
        <a:p>
          <a:endParaRPr lang="es-AR"/>
        </a:p>
      </dgm:t>
    </dgm:pt>
    <dgm:pt modelId="{1E9534C9-9FD3-409E-B23D-34E2B418537E}">
      <dgm:prSet/>
      <dgm:spPr/>
      <dgm:t>
        <a:bodyPr/>
        <a:lstStyle/>
        <a:p>
          <a:r>
            <a:rPr lang="es-AR"/>
            <a:t>Envío a Sede Central Operativa</a:t>
          </a:r>
          <a:endParaRPr lang="es-ES"/>
        </a:p>
      </dgm:t>
    </dgm:pt>
    <dgm:pt modelId="{92D29EDE-E397-4C94-93EF-F1437AD8F7A0}" type="parTrans" cxnId="{62B35704-638C-42F8-A533-2F4096E7480D}">
      <dgm:prSet/>
      <dgm:spPr/>
      <dgm:t>
        <a:bodyPr/>
        <a:lstStyle/>
        <a:p>
          <a:endParaRPr lang="es-AR"/>
        </a:p>
      </dgm:t>
    </dgm:pt>
    <dgm:pt modelId="{75788E91-B3B3-4890-8607-58448CF53DD7}" type="sibTrans" cxnId="{62B35704-638C-42F8-A533-2F4096E7480D}">
      <dgm:prSet/>
      <dgm:spPr/>
      <dgm:t>
        <a:bodyPr/>
        <a:lstStyle/>
        <a:p>
          <a:endParaRPr lang="es-AR"/>
        </a:p>
      </dgm:t>
    </dgm:pt>
    <dgm:pt modelId="{BF658E6E-0034-4AD8-A6FA-69E519D84268}">
      <dgm:prSet/>
      <dgm:spPr/>
      <dgm:t>
        <a:bodyPr/>
        <a:lstStyle/>
        <a:p>
          <a:r>
            <a:rPr lang="es-AR"/>
            <a:t>Traslado a Centro de Distribución</a:t>
          </a:r>
          <a:endParaRPr lang="es-ES"/>
        </a:p>
      </dgm:t>
    </dgm:pt>
    <dgm:pt modelId="{72C3A4C6-2AB8-4A31-BF81-8D9820578046}" type="parTrans" cxnId="{BAB84EF9-1382-4DF6-87E7-EA19825D5CBC}">
      <dgm:prSet/>
      <dgm:spPr/>
      <dgm:t>
        <a:bodyPr/>
        <a:lstStyle/>
        <a:p>
          <a:endParaRPr lang="es-AR"/>
        </a:p>
      </dgm:t>
    </dgm:pt>
    <dgm:pt modelId="{A53A3D51-65FA-45BA-A945-21A082342F24}" type="sibTrans" cxnId="{BAB84EF9-1382-4DF6-87E7-EA19825D5CBC}">
      <dgm:prSet/>
      <dgm:spPr/>
      <dgm:t>
        <a:bodyPr/>
        <a:lstStyle/>
        <a:p>
          <a:endParaRPr lang="es-AR"/>
        </a:p>
      </dgm:t>
    </dgm:pt>
    <dgm:pt modelId="{93608A61-1914-421E-8584-4314198AE6D6}">
      <dgm:prSet/>
      <dgm:spPr/>
      <dgm:t>
        <a:bodyPr/>
        <a:lstStyle/>
        <a:p>
          <a:r>
            <a:rPr lang="es-AR"/>
            <a:t>Envío a Sucursal</a:t>
          </a:r>
          <a:endParaRPr lang="es-ES"/>
        </a:p>
      </dgm:t>
    </dgm:pt>
    <dgm:pt modelId="{400672FD-5C62-4102-AEA8-810C6DC19F93}" type="parTrans" cxnId="{20F35D61-96EF-4428-A662-0205BD2364A4}">
      <dgm:prSet/>
      <dgm:spPr/>
      <dgm:t>
        <a:bodyPr/>
        <a:lstStyle/>
        <a:p>
          <a:endParaRPr lang="es-AR"/>
        </a:p>
      </dgm:t>
    </dgm:pt>
    <dgm:pt modelId="{4D693728-3D08-4D7B-A545-E1668B40D429}" type="sibTrans" cxnId="{20F35D61-96EF-4428-A662-0205BD2364A4}">
      <dgm:prSet/>
      <dgm:spPr/>
      <dgm:t>
        <a:bodyPr/>
        <a:lstStyle/>
        <a:p>
          <a:endParaRPr lang="es-AR"/>
        </a:p>
      </dgm:t>
    </dgm:pt>
    <dgm:pt modelId="{52D2E5A8-9055-477F-AE8B-9DA34849B2D7}">
      <dgm:prSet/>
      <dgm:spPr/>
      <dgm:t>
        <a:bodyPr/>
        <a:lstStyle/>
        <a:p>
          <a:r>
            <a:rPr lang="es-AR"/>
            <a:t>Entrega a destinatario</a:t>
          </a:r>
          <a:endParaRPr lang="es-ES"/>
        </a:p>
      </dgm:t>
    </dgm:pt>
    <dgm:pt modelId="{91ABE85E-F8B3-4339-B505-4A84DBC9D040}" type="parTrans" cxnId="{12B7AE41-0161-42E5-B0CE-E845383EC74B}">
      <dgm:prSet/>
      <dgm:spPr/>
      <dgm:t>
        <a:bodyPr/>
        <a:lstStyle/>
        <a:p>
          <a:endParaRPr lang="es-AR"/>
        </a:p>
      </dgm:t>
    </dgm:pt>
    <dgm:pt modelId="{8F7F06F0-B7AF-4576-B52E-8B6BFD79D7DC}" type="sibTrans" cxnId="{12B7AE41-0161-42E5-B0CE-E845383EC74B}">
      <dgm:prSet/>
      <dgm:spPr/>
      <dgm:t>
        <a:bodyPr/>
        <a:lstStyle/>
        <a:p>
          <a:endParaRPr lang="es-AR"/>
        </a:p>
      </dgm:t>
    </dgm:pt>
    <dgm:pt modelId="{490FE32B-E48E-440D-B04D-DA4C6C1614F6}">
      <dgm:prSet/>
      <dgm:spPr/>
      <dgm:t>
        <a:bodyPr/>
        <a:lstStyle/>
        <a:p>
          <a:r>
            <a:rPr lang="es-AR"/>
            <a:t>Rendición</a:t>
          </a:r>
          <a:endParaRPr lang="es-ES"/>
        </a:p>
      </dgm:t>
    </dgm:pt>
    <dgm:pt modelId="{845A36E5-A090-447E-B1FC-30BC5290AFB6}" type="parTrans" cxnId="{171AFB0E-4092-415D-B051-B2BDAD8FA32B}">
      <dgm:prSet/>
      <dgm:spPr/>
      <dgm:t>
        <a:bodyPr/>
        <a:lstStyle/>
        <a:p>
          <a:endParaRPr lang="es-AR"/>
        </a:p>
      </dgm:t>
    </dgm:pt>
    <dgm:pt modelId="{AC044E28-CF10-44BE-913A-D9C65E56FC5A}" type="sibTrans" cxnId="{171AFB0E-4092-415D-B051-B2BDAD8FA32B}">
      <dgm:prSet/>
      <dgm:spPr/>
      <dgm:t>
        <a:bodyPr/>
        <a:lstStyle/>
        <a:p>
          <a:endParaRPr lang="es-AR"/>
        </a:p>
      </dgm:t>
    </dgm:pt>
    <dgm:pt modelId="{92C19D28-E9DA-4AC9-A8F6-FC441B475555}" type="pres">
      <dgm:prSet presAssocID="{E02E6CC8-714B-4A52-A99A-607032A9B0DD}" presName="CompostProcess" presStyleCnt="0">
        <dgm:presLayoutVars>
          <dgm:dir/>
          <dgm:resizeHandles val="exact"/>
        </dgm:presLayoutVars>
      </dgm:prSet>
      <dgm:spPr/>
    </dgm:pt>
    <dgm:pt modelId="{BBBCFAF0-AA02-4216-B35C-B6E112E6C68C}" type="pres">
      <dgm:prSet presAssocID="{E02E6CC8-714B-4A52-A99A-607032A9B0DD}" presName="arrow" presStyleLbl="bgShp" presStyleIdx="0" presStyleCnt="1"/>
      <dgm:spPr/>
    </dgm:pt>
    <dgm:pt modelId="{6E01B70E-8DDE-4133-9160-E73F7DC2DAB5}" type="pres">
      <dgm:prSet presAssocID="{E02E6CC8-714B-4A52-A99A-607032A9B0DD}" presName="linearProcess" presStyleCnt="0"/>
      <dgm:spPr/>
    </dgm:pt>
    <dgm:pt modelId="{C52C22A1-74E4-4264-BD4A-2A724E1CBAB1}" type="pres">
      <dgm:prSet presAssocID="{4706F9D7-9C48-4574-AB6E-947EF59C08EC}" presName="textNode" presStyleLbl="node1" presStyleIdx="0" presStyleCnt="7">
        <dgm:presLayoutVars>
          <dgm:bulletEnabled val="1"/>
        </dgm:presLayoutVars>
      </dgm:prSet>
      <dgm:spPr/>
    </dgm:pt>
    <dgm:pt modelId="{5BC3391D-6274-4F9A-95D9-7AB632723CFD}" type="pres">
      <dgm:prSet presAssocID="{5DB157C3-FB99-4C1F-A900-48DD1E1796ED}" presName="sibTrans" presStyleCnt="0"/>
      <dgm:spPr/>
    </dgm:pt>
    <dgm:pt modelId="{74272EDF-A87E-4CD5-BE6F-53267F7FD84B}" type="pres">
      <dgm:prSet presAssocID="{0C2771A5-2895-4315-9311-6A3BB7C1123D}" presName="textNode" presStyleLbl="node1" presStyleIdx="1" presStyleCnt="7">
        <dgm:presLayoutVars>
          <dgm:bulletEnabled val="1"/>
        </dgm:presLayoutVars>
      </dgm:prSet>
      <dgm:spPr/>
    </dgm:pt>
    <dgm:pt modelId="{8B48C5AB-0B3D-4A3F-964A-D827039A4EF9}" type="pres">
      <dgm:prSet presAssocID="{02C88B62-307A-4527-976D-E7FBC2FE6F92}" presName="sibTrans" presStyleCnt="0"/>
      <dgm:spPr/>
    </dgm:pt>
    <dgm:pt modelId="{7C06B14D-A2FA-43A8-AD31-D02BD2E4B184}" type="pres">
      <dgm:prSet presAssocID="{1E9534C9-9FD3-409E-B23D-34E2B418537E}" presName="textNode" presStyleLbl="node1" presStyleIdx="2" presStyleCnt="7">
        <dgm:presLayoutVars>
          <dgm:bulletEnabled val="1"/>
        </dgm:presLayoutVars>
      </dgm:prSet>
      <dgm:spPr/>
    </dgm:pt>
    <dgm:pt modelId="{77ABCE16-E996-49D8-9777-F06454793A88}" type="pres">
      <dgm:prSet presAssocID="{75788E91-B3B3-4890-8607-58448CF53DD7}" presName="sibTrans" presStyleCnt="0"/>
      <dgm:spPr/>
    </dgm:pt>
    <dgm:pt modelId="{A6E3791D-66DA-4452-BF08-1A8790EF024F}" type="pres">
      <dgm:prSet presAssocID="{BF658E6E-0034-4AD8-A6FA-69E519D84268}" presName="textNode" presStyleLbl="node1" presStyleIdx="3" presStyleCnt="7">
        <dgm:presLayoutVars>
          <dgm:bulletEnabled val="1"/>
        </dgm:presLayoutVars>
      </dgm:prSet>
      <dgm:spPr/>
    </dgm:pt>
    <dgm:pt modelId="{62885FC2-5EA8-42B6-8E91-4862A729E4EF}" type="pres">
      <dgm:prSet presAssocID="{A53A3D51-65FA-45BA-A945-21A082342F24}" presName="sibTrans" presStyleCnt="0"/>
      <dgm:spPr/>
    </dgm:pt>
    <dgm:pt modelId="{BD2F4E95-D917-4C52-A378-F0CDE1C01BD7}" type="pres">
      <dgm:prSet presAssocID="{93608A61-1914-421E-8584-4314198AE6D6}" presName="textNode" presStyleLbl="node1" presStyleIdx="4" presStyleCnt="7">
        <dgm:presLayoutVars>
          <dgm:bulletEnabled val="1"/>
        </dgm:presLayoutVars>
      </dgm:prSet>
      <dgm:spPr/>
    </dgm:pt>
    <dgm:pt modelId="{5208076F-31ED-49A2-B494-0190DC7FB98B}" type="pres">
      <dgm:prSet presAssocID="{4D693728-3D08-4D7B-A545-E1668B40D429}" presName="sibTrans" presStyleCnt="0"/>
      <dgm:spPr/>
    </dgm:pt>
    <dgm:pt modelId="{3D794BBA-7468-4EA6-90C4-6B4A04E53F9E}" type="pres">
      <dgm:prSet presAssocID="{52D2E5A8-9055-477F-AE8B-9DA34849B2D7}" presName="textNode" presStyleLbl="node1" presStyleIdx="5" presStyleCnt="7">
        <dgm:presLayoutVars>
          <dgm:bulletEnabled val="1"/>
        </dgm:presLayoutVars>
      </dgm:prSet>
      <dgm:spPr/>
    </dgm:pt>
    <dgm:pt modelId="{5A324ECE-F4E3-4BA9-BA7E-E85E1F6F8180}" type="pres">
      <dgm:prSet presAssocID="{8F7F06F0-B7AF-4576-B52E-8B6BFD79D7DC}" presName="sibTrans" presStyleCnt="0"/>
      <dgm:spPr/>
    </dgm:pt>
    <dgm:pt modelId="{E74B883A-FF0E-475A-94EF-D013B8AFE06D}" type="pres">
      <dgm:prSet presAssocID="{490FE32B-E48E-440D-B04D-DA4C6C1614F6}" presName="textNode" presStyleLbl="node1" presStyleIdx="6" presStyleCnt="7">
        <dgm:presLayoutVars>
          <dgm:bulletEnabled val="1"/>
        </dgm:presLayoutVars>
      </dgm:prSet>
      <dgm:spPr/>
    </dgm:pt>
  </dgm:ptLst>
  <dgm:cxnLst>
    <dgm:cxn modelId="{62B35704-638C-42F8-A533-2F4096E7480D}" srcId="{E02E6CC8-714B-4A52-A99A-607032A9B0DD}" destId="{1E9534C9-9FD3-409E-B23D-34E2B418537E}" srcOrd="2" destOrd="0" parTransId="{92D29EDE-E397-4C94-93EF-F1437AD8F7A0}" sibTransId="{75788E91-B3B3-4890-8607-58448CF53DD7}"/>
    <dgm:cxn modelId="{CB61BC08-3AFA-4206-B9C7-25BF2E1B1F3D}" type="presOf" srcId="{4706F9D7-9C48-4574-AB6E-947EF59C08EC}" destId="{C52C22A1-74E4-4264-BD4A-2A724E1CBAB1}" srcOrd="0" destOrd="0" presId="urn:microsoft.com/office/officeart/2005/8/layout/hProcess9"/>
    <dgm:cxn modelId="{FD93EE0C-FB84-460A-8194-6C12A294513A}" type="presOf" srcId="{490FE32B-E48E-440D-B04D-DA4C6C1614F6}" destId="{E74B883A-FF0E-475A-94EF-D013B8AFE06D}" srcOrd="0" destOrd="0" presId="urn:microsoft.com/office/officeart/2005/8/layout/hProcess9"/>
    <dgm:cxn modelId="{171AFB0E-4092-415D-B051-B2BDAD8FA32B}" srcId="{E02E6CC8-714B-4A52-A99A-607032A9B0DD}" destId="{490FE32B-E48E-440D-B04D-DA4C6C1614F6}" srcOrd="6" destOrd="0" parTransId="{845A36E5-A090-447E-B1FC-30BC5290AFB6}" sibTransId="{AC044E28-CF10-44BE-913A-D9C65E56FC5A}"/>
    <dgm:cxn modelId="{B605250F-C5AE-4545-BC69-95FCC99942F8}" type="presOf" srcId="{0C2771A5-2895-4315-9311-6A3BB7C1123D}" destId="{74272EDF-A87E-4CD5-BE6F-53267F7FD84B}" srcOrd="0" destOrd="0" presId="urn:microsoft.com/office/officeart/2005/8/layout/hProcess9"/>
    <dgm:cxn modelId="{78DED516-AE5A-4359-8109-0988F0E9D588}" srcId="{E02E6CC8-714B-4A52-A99A-607032A9B0DD}" destId="{0C2771A5-2895-4315-9311-6A3BB7C1123D}" srcOrd="1" destOrd="0" parTransId="{C7F401C9-9DFE-4E21-9336-BCA138103E17}" sibTransId="{02C88B62-307A-4527-976D-E7FBC2FE6F92}"/>
    <dgm:cxn modelId="{FCDA531E-486E-4074-A22D-B7887CB01F62}" type="presOf" srcId="{BF658E6E-0034-4AD8-A6FA-69E519D84268}" destId="{A6E3791D-66DA-4452-BF08-1A8790EF024F}" srcOrd="0" destOrd="0" presId="urn:microsoft.com/office/officeart/2005/8/layout/hProcess9"/>
    <dgm:cxn modelId="{20F35D61-96EF-4428-A662-0205BD2364A4}" srcId="{E02E6CC8-714B-4A52-A99A-607032A9B0DD}" destId="{93608A61-1914-421E-8584-4314198AE6D6}" srcOrd="4" destOrd="0" parTransId="{400672FD-5C62-4102-AEA8-810C6DC19F93}" sibTransId="{4D693728-3D08-4D7B-A545-E1668B40D429}"/>
    <dgm:cxn modelId="{12B7AE41-0161-42E5-B0CE-E845383EC74B}" srcId="{E02E6CC8-714B-4A52-A99A-607032A9B0DD}" destId="{52D2E5A8-9055-477F-AE8B-9DA34849B2D7}" srcOrd="5" destOrd="0" parTransId="{91ABE85E-F8B3-4339-B505-4A84DBC9D040}" sibTransId="{8F7F06F0-B7AF-4576-B52E-8B6BFD79D7DC}"/>
    <dgm:cxn modelId="{81C5464D-010E-4F96-9DBA-7EDB03B106BB}" type="presOf" srcId="{52D2E5A8-9055-477F-AE8B-9DA34849B2D7}" destId="{3D794BBA-7468-4EA6-90C4-6B4A04E53F9E}" srcOrd="0" destOrd="0" presId="urn:microsoft.com/office/officeart/2005/8/layout/hProcess9"/>
    <dgm:cxn modelId="{3096DF7E-70B4-4669-8768-B44F77E7BE9E}" type="presOf" srcId="{1E9534C9-9FD3-409E-B23D-34E2B418537E}" destId="{7C06B14D-A2FA-43A8-AD31-D02BD2E4B184}" srcOrd="0" destOrd="0" presId="urn:microsoft.com/office/officeart/2005/8/layout/hProcess9"/>
    <dgm:cxn modelId="{86D63BAB-B118-486A-A515-4052CE6E01E8}" type="presOf" srcId="{E02E6CC8-714B-4A52-A99A-607032A9B0DD}" destId="{92C19D28-E9DA-4AC9-A8F6-FC441B475555}" srcOrd="0" destOrd="0" presId="urn:microsoft.com/office/officeart/2005/8/layout/hProcess9"/>
    <dgm:cxn modelId="{66D204B0-81AD-4AE1-AFEE-CD2877342EF9}" type="presOf" srcId="{93608A61-1914-421E-8584-4314198AE6D6}" destId="{BD2F4E95-D917-4C52-A378-F0CDE1C01BD7}" srcOrd="0" destOrd="0" presId="urn:microsoft.com/office/officeart/2005/8/layout/hProcess9"/>
    <dgm:cxn modelId="{67CC56F8-FC91-4476-885B-237F1D5CD384}" srcId="{E02E6CC8-714B-4A52-A99A-607032A9B0DD}" destId="{4706F9D7-9C48-4574-AB6E-947EF59C08EC}" srcOrd="0" destOrd="0" parTransId="{83A647B3-5813-47EF-A932-D11089142535}" sibTransId="{5DB157C3-FB99-4C1F-A900-48DD1E1796ED}"/>
    <dgm:cxn modelId="{BAB84EF9-1382-4DF6-87E7-EA19825D5CBC}" srcId="{E02E6CC8-714B-4A52-A99A-607032A9B0DD}" destId="{BF658E6E-0034-4AD8-A6FA-69E519D84268}" srcOrd="3" destOrd="0" parTransId="{72C3A4C6-2AB8-4A31-BF81-8D9820578046}" sibTransId="{A53A3D51-65FA-45BA-A945-21A082342F24}"/>
    <dgm:cxn modelId="{98FB71B9-A6D6-4B31-88CC-D27E2D3481E8}" type="presParOf" srcId="{92C19D28-E9DA-4AC9-A8F6-FC441B475555}" destId="{BBBCFAF0-AA02-4216-B35C-B6E112E6C68C}" srcOrd="0" destOrd="0" presId="urn:microsoft.com/office/officeart/2005/8/layout/hProcess9"/>
    <dgm:cxn modelId="{5D149B05-60EA-485F-8F91-0578BF288719}" type="presParOf" srcId="{92C19D28-E9DA-4AC9-A8F6-FC441B475555}" destId="{6E01B70E-8DDE-4133-9160-E73F7DC2DAB5}" srcOrd="1" destOrd="0" presId="urn:microsoft.com/office/officeart/2005/8/layout/hProcess9"/>
    <dgm:cxn modelId="{787EAFDE-66A7-4D84-9C20-56AF3AE2BF70}" type="presParOf" srcId="{6E01B70E-8DDE-4133-9160-E73F7DC2DAB5}" destId="{C52C22A1-74E4-4264-BD4A-2A724E1CBAB1}" srcOrd="0" destOrd="0" presId="urn:microsoft.com/office/officeart/2005/8/layout/hProcess9"/>
    <dgm:cxn modelId="{AD72F032-390F-428A-96E9-502A6CA8BB39}" type="presParOf" srcId="{6E01B70E-8DDE-4133-9160-E73F7DC2DAB5}" destId="{5BC3391D-6274-4F9A-95D9-7AB632723CFD}" srcOrd="1" destOrd="0" presId="urn:microsoft.com/office/officeart/2005/8/layout/hProcess9"/>
    <dgm:cxn modelId="{38914A08-09ED-4284-A7C0-763F6B7A7A91}" type="presParOf" srcId="{6E01B70E-8DDE-4133-9160-E73F7DC2DAB5}" destId="{74272EDF-A87E-4CD5-BE6F-53267F7FD84B}" srcOrd="2" destOrd="0" presId="urn:microsoft.com/office/officeart/2005/8/layout/hProcess9"/>
    <dgm:cxn modelId="{EAAADAEF-5CE8-4CB5-AB2B-F560895EE91A}" type="presParOf" srcId="{6E01B70E-8DDE-4133-9160-E73F7DC2DAB5}" destId="{8B48C5AB-0B3D-4A3F-964A-D827039A4EF9}" srcOrd="3" destOrd="0" presId="urn:microsoft.com/office/officeart/2005/8/layout/hProcess9"/>
    <dgm:cxn modelId="{EE0036E4-5516-4983-AD54-6862C7C84869}" type="presParOf" srcId="{6E01B70E-8DDE-4133-9160-E73F7DC2DAB5}" destId="{7C06B14D-A2FA-43A8-AD31-D02BD2E4B184}" srcOrd="4" destOrd="0" presId="urn:microsoft.com/office/officeart/2005/8/layout/hProcess9"/>
    <dgm:cxn modelId="{A5B9CF92-ADF1-4183-97E3-61CE14D4D491}" type="presParOf" srcId="{6E01B70E-8DDE-4133-9160-E73F7DC2DAB5}" destId="{77ABCE16-E996-49D8-9777-F06454793A88}" srcOrd="5" destOrd="0" presId="urn:microsoft.com/office/officeart/2005/8/layout/hProcess9"/>
    <dgm:cxn modelId="{2330B5E3-C1E8-4384-81E1-FAD6DC5FA756}" type="presParOf" srcId="{6E01B70E-8DDE-4133-9160-E73F7DC2DAB5}" destId="{A6E3791D-66DA-4452-BF08-1A8790EF024F}" srcOrd="6" destOrd="0" presId="urn:microsoft.com/office/officeart/2005/8/layout/hProcess9"/>
    <dgm:cxn modelId="{B738CF32-DCB2-475F-A658-187F57FF82AC}" type="presParOf" srcId="{6E01B70E-8DDE-4133-9160-E73F7DC2DAB5}" destId="{62885FC2-5EA8-42B6-8E91-4862A729E4EF}" srcOrd="7" destOrd="0" presId="urn:microsoft.com/office/officeart/2005/8/layout/hProcess9"/>
    <dgm:cxn modelId="{2E7868F9-9C13-4139-9300-DA8BFCBC0CF0}" type="presParOf" srcId="{6E01B70E-8DDE-4133-9160-E73F7DC2DAB5}" destId="{BD2F4E95-D917-4C52-A378-F0CDE1C01BD7}" srcOrd="8" destOrd="0" presId="urn:microsoft.com/office/officeart/2005/8/layout/hProcess9"/>
    <dgm:cxn modelId="{22909A65-8E95-471A-AED9-0A0100CA81A4}" type="presParOf" srcId="{6E01B70E-8DDE-4133-9160-E73F7DC2DAB5}" destId="{5208076F-31ED-49A2-B494-0190DC7FB98B}" srcOrd="9" destOrd="0" presId="urn:microsoft.com/office/officeart/2005/8/layout/hProcess9"/>
    <dgm:cxn modelId="{5BE26181-C0C3-48DC-8CF4-2F3F1E346A06}" type="presParOf" srcId="{6E01B70E-8DDE-4133-9160-E73F7DC2DAB5}" destId="{3D794BBA-7468-4EA6-90C4-6B4A04E53F9E}" srcOrd="10" destOrd="0" presId="urn:microsoft.com/office/officeart/2005/8/layout/hProcess9"/>
    <dgm:cxn modelId="{C6223DA4-D5E8-4542-9E46-E022661A417F}" type="presParOf" srcId="{6E01B70E-8DDE-4133-9160-E73F7DC2DAB5}" destId="{5A324ECE-F4E3-4BA9-BA7E-E85E1F6F8180}" srcOrd="11" destOrd="0" presId="urn:microsoft.com/office/officeart/2005/8/layout/hProcess9"/>
    <dgm:cxn modelId="{9730C7E5-15D4-43D2-A56A-7BE05B7C7B19}" type="presParOf" srcId="{6E01B70E-8DDE-4133-9160-E73F7DC2DAB5}" destId="{E74B883A-FF0E-475A-94EF-D013B8AFE06D}" srcOrd="1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A6DA04-7369-4386-A406-B9248D1F997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AR"/>
        </a:p>
      </dgm:t>
    </dgm:pt>
    <dgm:pt modelId="{7003BC11-9EBB-430D-A927-24B9061964D6}">
      <dgm:prSet/>
      <dgm:spPr/>
      <dgm:t>
        <a:bodyPr/>
        <a:lstStyle/>
        <a:p>
          <a:r>
            <a:rPr lang="es-AR" dirty="0"/>
            <a:t>Correo Argentino</a:t>
          </a:r>
          <a:endParaRPr lang="es-ES" dirty="0"/>
        </a:p>
      </dgm:t>
    </dgm:pt>
    <dgm:pt modelId="{CA7ACFD1-E400-4EA0-B599-54BE36AB43EA}" type="parTrans" cxnId="{2A5D7DF2-024E-452D-9F25-D331A9E8AB7A}">
      <dgm:prSet/>
      <dgm:spPr/>
      <dgm:t>
        <a:bodyPr/>
        <a:lstStyle/>
        <a:p>
          <a:endParaRPr lang="es-AR"/>
        </a:p>
      </dgm:t>
    </dgm:pt>
    <dgm:pt modelId="{D8893514-90C2-4883-AE3B-72F90B61E79C}" type="sibTrans" cxnId="{2A5D7DF2-024E-452D-9F25-D331A9E8AB7A}">
      <dgm:prSet/>
      <dgm:spPr/>
      <dgm:t>
        <a:bodyPr/>
        <a:lstStyle/>
        <a:p>
          <a:endParaRPr lang="es-AR"/>
        </a:p>
      </dgm:t>
    </dgm:pt>
    <dgm:pt modelId="{B6E44659-955F-4BC6-817E-88EF5AE842E4}">
      <dgm:prSet/>
      <dgm:spPr/>
      <dgm:t>
        <a:bodyPr/>
        <a:lstStyle/>
        <a:p>
          <a:r>
            <a:rPr lang="es-ES" dirty="0"/>
            <a:t>Correo de bandera de la República Argentina</a:t>
          </a:r>
        </a:p>
      </dgm:t>
    </dgm:pt>
    <dgm:pt modelId="{F070CE86-8DB8-4726-BC85-B359554F921B}" type="parTrans" cxnId="{15831E68-F8F9-416E-82BD-A077ACF9E5F3}">
      <dgm:prSet/>
      <dgm:spPr/>
      <dgm:t>
        <a:bodyPr/>
        <a:lstStyle/>
        <a:p>
          <a:endParaRPr lang="es-AR"/>
        </a:p>
      </dgm:t>
    </dgm:pt>
    <dgm:pt modelId="{B3A4AFE3-C88F-4B2C-939D-62302A140ED4}" type="sibTrans" cxnId="{15831E68-F8F9-416E-82BD-A077ACF9E5F3}">
      <dgm:prSet/>
      <dgm:spPr/>
      <dgm:t>
        <a:bodyPr/>
        <a:lstStyle/>
        <a:p>
          <a:endParaRPr lang="es-AR"/>
        </a:p>
      </dgm:t>
    </dgm:pt>
    <dgm:pt modelId="{D264179F-AFCB-4A8F-AE40-071579585110}">
      <dgm:prSet/>
      <dgm:spPr/>
      <dgm:t>
        <a:bodyPr/>
        <a:lstStyle/>
        <a:p>
          <a:r>
            <a:rPr lang="es-ES" dirty="0"/>
            <a:t>Más de 3000 puntos de entrega en todo el país</a:t>
          </a:r>
        </a:p>
      </dgm:t>
    </dgm:pt>
    <dgm:pt modelId="{06D858B2-6268-4BF0-B780-8FE2D62D0D88}" type="parTrans" cxnId="{B0891379-AAAF-45F6-96F3-DF2219814D42}">
      <dgm:prSet/>
      <dgm:spPr/>
      <dgm:t>
        <a:bodyPr/>
        <a:lstStyle/>
        <a:p>
          <a:endParaRPr lang="es-AR"/>
        </a:p>
      </dgm:t>
    </dgm:pt>
    <dgm:pt modelId="{CB1356C3-41D2-451B-BD43-DB61784926C7}" type="sibTrans" cxnId="{B0891379-AAAF-45F6-96F3-DF2219814D42}">
      <dgm:prSet/>
      <dgm:spPr/>
      <dgm:t>
        <a:bodyPr/>
        <a:lstStyle/>
        <a:p>
          <a:endParaRPr lang="es-AR"/>
        </a:p>
      </dgm:t>
    </dgm:pt>
    <dgm:pt modelId="{893D6C2A-8D79-4CF4-90FE-D2A1AC5074BD}" type="pres">
      <dgm:prSet presAssocID="{8CA6DA04-7369-4386-A406-B9248D1F9973}" presName="linear" presStyleCnt="0">
        <dgm:presLayoutVars>
          <dgm:animLvl val="lvl"/>
          <dgm:resizeHandles val="exact"/>
        </dgm:presLayoutVars>
      </dgm:prSet>
      <dgm:spPr/>
    </dgm:pt>
    <dgm:pt modelId="{01773A05-EC81-4D39-A648-34D86EA32823}" type="pres">
      <dgm:prSet presAssocID="{7003BC11-9EBB-430D-A927-24B9061964D6}" presName="parentText" presStyleLbl="node1" presStyleIdx="0" presStyleCnt="1" custLinFactNeighborY="-17000">
        <dgm:presLayoutVars>
          <dgm:chMax val="0"/>
          <dgm:bulletEnabled val="1"/>
        </dgm:presLayoutVars>
      </dgm:prSet>
      <dgm:spPr/>
    </dgm:pt>
    <dgm:pt modelId="{F000CFA1-D27B-44CF-9C5C-1622EA54A0AA}" type="pres">
      <dgm:prSet presAssocID="{7003BC11-9EBB-430D-A927-24B9061964D6}" presName="childText" presStyleLbl="revTx" presStyleIdx="0" presStyleCnt="1">
        <dgm:presLayoutVars>
          <dgm:bulletEnabled val="1"/>
        </dgm:presLayoutVars>
      </dgm:prSet>
      <dgm:spPr/>
    </dgm:pt>
  </dgm:ptLst>
  <dgm:cxnLst>
    <dgm:cxn modelId="{4323283E-D209-443A-B0AA-E5E6BCC47944}" type="presOf" srcId="{D264179F-AFCB-4A8F-AE40-071579585110}" destId="{F000CFA1-D27B-44CF-9C5C-1622EA54A0AA}" srcOrd="0" destOrd="1" presId="urn:microsoft.com/office/officeart/2005/8/layout/vList2"/>
    <dgm:cxn modelId="{15831E68-F8F9-416E-82BD-A077ACF9E5F3}" srcId="{7003BC11-9EBB-430D-A927-24B9061964D6}" destId="{B6E44659-955F-4BC6-817E-88EF5AE842E4}" srcOrd="0" destOrd="0" parTransId="{F070CE86-8DB8-4726-BC85-B359554F921B}" sibTransId="{B3A4AFE3-C88F-4B2C-939D-62302A140ED4}"/>
    <dgm:cxn modelId="{B0891379-AAAF-45F6-96F3-DF2219814D42}" srcId="{7003BC11-9EBB-430D-A927-24B9061964D6}" destId="{D264179F-AFCB-4A8F-AE40-071579585110}" srcOrd="1" destOrd="0" parTransId="{06D858B2-6268-4BF0-B780-8FE2D62D0D88}" sibTransId="{CB1356C3-41D2-451B-BD43-DB61784926C7}"/>
    <dgm:cxn modelId="{58BD9679-64FF-4086-ADD9-32D499929285}" type="presOf" srcId="{8CA6DA04-7369-4386-A406-B9248D1F9973}" destId="{893D6C2A-8D79-4CF4-90FE-D2A1AC5074BD}" srcOrd="0" destOrd="0" presId="urn:microsoft.com/office/officeart/2005/8/layout/vList2"/>
    <dgm:cxn modelId="{A52B49A0-AB46-487A-AD66-AFA39C3D7BBB}" type="presOf" srcId="{B6E44659-955F-4BC6-817E-88EF5AE842E4}" destId="{F000CFA1-D27B-44CF-9C5C-1622EA54A0AA}" srcOrd="0" destOrd="0" presId="urn:microsoft.com/office/officeart/2005/8/layout/vList2"/>
    <dgm:cxn modelId="{9B137ED1-BC75-4A32-BC55-B3D6DE87900D}" type="presOf" srcId="{7003BC11-9EBB-430D-A927-24B9061964D6}" destId="{01773A05-EC81-4D39-A648-34D86EA32823}" srcOrd="0" destOrd="0" presId="urn:microsoft.com/office/officeart/2005/8/layout/vList2"/>
    <dgm:cxn modelId="{2A5D7DF2-024E-452D-9F25-D331A9E8AB7A}" srcId="{8CA6DA04-7369-4386-A406-B9248D1F9973}" destId="{7003BC11-9EBB-430D-A927-24B9061964D6}" srcOrd="0" destOrd="0" parTransId="{CA7ACFD1-E400-4EA0-B599-54BE36AB43EA}" sibTransId="{D8893514-90C2-4883-AE3B-72F90B61E79C}"/>
    <dgm:cxn modelId="{75FD9CE9-2E94-4134-919B-3588F40CE720}" type="presParOf" srcId="{893D6C2A-8D79-4CF4-90FE-D2A1AC5074BD}" destId="{01773A05-EC81-4D39-A648-34D86EA32823}" srcOrd="0" destOrd="0" presId="urn:microsoft.com/office/officeart/2005/8/layout/vList2"/>
    <dgm:cxn modelId="{3A4987CA-4DA7-412F-812E-023E7FFEE8C1}" type="presParOf" srcId="{893D6C2A-8D79-4CF4-90FE-D2A1AC5074BD}" destId="{F000CFA1-D27B-44CF-9C5C-1622EA54A0AA}"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9C447-848E-40A5-BD8F-3526031AA4B3}">
      <dsp:nvSpPr>
        <dsp:cNvPr id="0" name=""/>
        <dsp:cNvSpPr/>
      </dsp:nvSpPr>
      <dsp:spPr>
        <a:xfrm>
          <a:off x="0" y="0"/>
          <a:ext cx="8229600" cy="69556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t>INTRODUCCIÓN</a:t>
          </a:r>
          <a:endParaRPr lang="es-ES" sz="2900" kern="1200"/>
        </a:p>
      </dsp:txBody>
      <dsp:txXfrm>
        <a:off x="33955" y="33955"/>
        <a:ext cx="8161690" cy="627655"/>
      </dsp:txXfrm>
    </dsp:sp>
    <dsp:sp modelId="{CFBB1133-1C96-4586-880D-22B8E69E160E}">
      <dsp:nvSpPr>
        <dsp:cNvPr id="0" name=""/>
        <dsp:cNvSpPr/>
      </dsp:nvSpPr>
      <dsp:spPr>
        <a:xfrm>
          <a:off x="0" y="895857"/>
          <a:ext cx="8229600" cy="69556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t>CONTEXTO GENERAL</a:t>
          </a:r>
          <a:endParaRPr lang="es-ES" sz="2900" kern="1200"/>
        </a:p>
      </dsp:txBody>
      <dsp:txXfrm>
        <a:off x="33955" y="929812"/>
        <a:ext cx="8161690" cy="627655"/>
      </dsp:txXfrm>
    </dsp:sp>
    <dsp:sp modelId="{AE8A5B2D-E357-4143-9CFA-D549715CACF8}">
      <dsp:nvSpPr>
        <dsp:cNvPr id="0" name=""/>
        <dsp:cNvSpPr/>
      </dsp:nvSpPr>
      <dsp:spPr>
        <a:xfrm>
          <a:off x="0" y="1674942"/>
          <a:ext cx="8229600" cy="69556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t>ARQUITECTURA DE LA PROPUESTA</a:t>
          </a:r>
          <a:endParaRPr lang="es-ES" sz="2900" kern="1200" dirty="0"/>
        </a:p>
      </dsp:txBody>
      <dsp:txXfrm>
        <a:off x="33955" y="1708897"/>
        <a:ext cx="8161690" cy="627655"/>
      </dsp:txXfrm>
    </dsp:sp>
    <dsp:sp modelId="{D6A1C564-1219-4F1C-8DD9-34CB034E9401}">
      <dsp:nvSpPr>
        <dsp:cNvPr id="0" name=""/>
        <dsp:cNvSpPr/>
      </dsp:nvSpPr>
      <dsp:spPr>
        <a:xfrm>
          <a:off x="0" y="2454028"/>
          <a:ext cx="8229600" cy="69556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t>MINERÍA DE PROCESOS EN </a:t>
          </a:r>
          <a:r>
            <a:rPr lang="en-US" sz="2900" kern="1200"/>
            <a:t>LA DISTRIBUCIÓN POSTAL</a:t>
          </a:r>
          <a:endParaRPr lang="es-ES" sz="2900" kern="1200" dirty="0"/>
        </a:p>
      </dsp:txBody>
      <dsp:txXfrm>
        <a:off x="33955" y="2487983"/>
        <a:ext cx="8161690" cy="627655"/>
      </dsp:txXfrm>
    </dsp:sp>
    <dsp:sp modelId="{61AD8E85-B8A7-4183-9F8A-C71735C80210}">
      <dsp:nvSpPr>
        <dsp:cNvPr id="0" name=""/>
        <dsp:cNvSpPr/>
      </dsp:nvSpPr>
      <dsp:spPr>
        <a:xfrm>
          <a:off x="0" y="3233113"/>
          <a:ext cx="8229600" cy="69556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t>SOLUCIÓN PROPUESTA</a:t>
          </a:r>
          <a:endParaRPr lang="es-ES" sz="2900" kern="1200"/>
        </a:p>
      </dsp:txBody>
      <dsp:txXfrm>
        <a:off x="33955" y="3267068"/>
        <a:ext cx="8161690" cy="627655"/>
      </dsp:txXfrm>
    </dsp:sp>
    <dsp:sp modelId="{E806B939-8179-4273-9EE8-2E798716870D}">
      <dsp:nvSpPr>
        <dsp:cNvPr id="0" name=""/>
        <dsp:cNvSpPr/>
      </dsp:nvSpPr>
      <dsp:spPr>
        <a:xfrm>
          <a:off x="0" y="4012198"/>
          <a:ext cx="8229600" cy="69556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t>CONCLUSIONES</a:t>
          </a:r>
          <a:endParaRPr lang="es-ES" sz="2900" kern="1200"/>
        </a:p>
      </dsp:txBody>
      <dsp:txXfrm>
        <a:off x="33955" y="4046153"/>
        <a:ext cx="8161690" cy="6276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73A05-EC81-4D39-A648-34D86EA32823}">
      <dsp:nvSpPr>
        <dsp:cNvPr id="0" name=""/>
        <dsp:cNvSpPr/>
      </dsp:nvSpPr>
      <dsp:spPr>
        <a:xfrm>
          <a:off x="0" y="22213"/>
          <a:ext cx="8136904" cy="50368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AR" sz="2100" kern="1200" dirty="0"/>
            <a:t>Carta Documento</a:t>
          </a:r>
          <a:endParaRPr lang="es-ES" sz="2100" kern="1200" dirty="0"/>
        </a:p>
      </dsp:txBody>
      <dsp:txXfrm>
        <a:off x="24588" y="46801"/>
        <a:ext cx="8087728" cy="454509"/>
      </dsp:txXfrm>
    </dsp:sp>
    <dsp:sp modelId="{F000CFA1-D27B-44CF-9C5C-1622EA54A0AA}">
      <dsp:nvSpPr>
        <dsp:cNvPr id="0" name=""/>
        <dsp:cNvSpPr/>
      </dsp:nvSpPr>
      <dsp:spPr>
        <a:xfrm>
          <a:off x="0" y="525898"/>
          <a:ext cx="8136904"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34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Producto fedatario más importante de la compañía</a:t>
          </a:r>
        </a:p>
        <a:p>
          <a:pPr marL="171450" lvl="1" indent="-171450" algn="l" defTabSz="711200">
            <a:lnSpc>
              <a:spcPct val="90000"/>
            </a:lnSpc>
            <a:spcBef>
              <a:spcPct val="0"/>
            </a:spcBef>
            <a:spcAft>
              <a:spcPct val="20000"/>
            </a:spcAft>
            <a:buChar char="•"/>
          </a:pPr>
          <a:r>
            <a:rPr lang="es-ES" sz="1600" kern="1200" dirty="0"/>
            <a:t>Ampliamente utilizada como base de jurisprudencia</a:t>
          </a:r>
        </a:p>
      </dsp:txBody>
      <dsp:txXfrm>
        <a:off x="0" y="525898"/>
        <a:ext cx="8136904" cy="55424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58524-4B35-41D3-8D47-DB53FC37484C}">
      <dsp:nvSpPr>
        <dsp:cNvPr id="0" name=""/>
        <dsp:cNvSpPr/>
      </dsp:nvSpPr>
      <dsp:spPr>
        <a:xfrm>
          <a:off x="465956" y="1874"/>
          <a:ext cx="3532583" cy="55555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0" i="0" kern="1200" baseline="0" dirty="0"/>
            <a:t>Recepción y validación del producto por sucursal o sistema</a:t>
          </a:r>
          <a:endParaRPr lang="es-ES" sz="1200" kern="1200" dirty="0"/>
        </a:p>
      </dsp:txBody>
      <dsp:txXfrm>
        <a:off x="482228" y="18146"/>
        <a:ext cx="3500039" cy="523012"/>
      </dsp:txXfrm>
    </dsp:sp>
    <dsp:sp modelId="{FD8D9619-49FA-428C-AA50-39003E927DA2}">
      <dsp:nvSpPr>
        <dsp:cNvPr id="0" name=""/>
        <dsp:cNvSpPr/>
      </dsp:nvSpPr>
      <dsp:spPr>
        <a:xfrm rot="5400000">
          <a:off x="2128081" y="571320"/>
          <a:ext cx="208333" cy="2500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AR" sz="1000" kern="1200"/>
        </a:p>
      </dsp:txBody>
      <dsp:txXfrm rot="-5400000">
        <a:off x="2157248" y="592153"/>
        <a:ext cx="150000" cy="145833"/>
      </dsp:txXfrm>
    </dsp:sp>
    <dsp:sp modelId="{1006E9C6-4916-4E6B-AC1A-D7C54534B020}">
      <dsp:nvSpPr>
        <dsp:cNvPr id="0" name=""/>
        <dsp:cNvSpPr/>
      </dsp:nvSpPr>
      <dsp:spPr>
        <a:xfrm>
          <a:off x="465956" y="835209"/>
          <a:ext cx="3532583" cy="55555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Asignación de número de seguimiento</a:t>
          </a:r>
        </a:p>
      </dsp:txBody>
      <dsp:txXfrm>
        <a:off x="482228" y="851481"/>
        <a:ext cx="3500039" cy="523012"/>
      </dsp:txXfrm>
    </dsp:sp>
    <dsp:sp modelId="{E2C6C0D8-AF3A-4B0F-BE40-0762D9DF2C6C}">
      <dsp:nvSpPr>
        <dsp:cNvPr id="0" name=""/>
        <dsp:cNvSpPr/>
      </dsp:nvSpPr>
      <dsp:spPr>
        <a:xfrm rot="5400000">
          <a:off x="2128081" y="1404655"/>
          <a:ext cx="208333" cy="2500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AR" sz="1000" kern="1200"/>
        </a:p>
      </dsp:txBody>
      <dsp:txXfrm rot="-5400000">
        <a:off x="2157248" y="1425488"/>
        <a:ext cx="150000" cy="145833"/>
      </dsp:txXfrm>
    </dsp:sp>
    <dsp:sp modelId="{FA5DA21C-0254-402A-8027-0ABD90620C22}">
      <dsp:nvSpPr>
        <dsp:cNvPr id="0" name=""/>
        <dsp:cNvSpPr/>
      </dsp:nvSpPr>
      <dsp:spPr>
        <a:xfrm>
          <a:off x="465956" y="1668544"/>
          <a:ext cx="3532583" cy="55555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Traslado a centro de distribución</a:t>
          </a:r>
        </a:p>
      </dsp:txBody>
      <dsp:txXfrm>
        <a:off x="482228" y="1684816"/>
        <a:ext cx="3500039" cy="523012"/>
      </dsp:txXfrm>
    </dsp:sp>
    <dsp:sp modelId="{D34B0460-0049-4951-8481-B0C3032CF02D}">
      <dsp:nvSpPr>
        <dsp:cNvPr id="0" name=""/>
        <dsp:cNvSpPr/>
      </dsp:nvSpPr>
      <dsp:spPr>
        <a:xfrm rot="5400000">
          <a:off x="2128081" y="2237989"/>
          <a:ext cx="208333" cy="2500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AR" sz="1000" kern="1200"/>
        </a:p>
      </dsp:txBody>
      <dsp:txXfrm rot="-5400000">
        <a:off x="2157248" y="2258822"/>
        <a:ext cx="150000" cy="145833"/>
      </dsp:txXfrm>
    </dsp:sp>
    <dsp:sp modelId="{1ABDBBC5-DED7-4F7D-B5FD-19D717096786}">
      <dsp:nvSpPr>
        <dsp:cNvPr id="0" name=""/>
        <dsp:cNvSpPr/>
      </dsp:nvSpPr>
      <dsp:spPr>
        <a:xfrm>
          <a:off x="474278" y="2501879"/>
          <a:ext cx="3515939" cy="55555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Traslado a sucursal de destino</a:t>
          </a:r>
        </a:p>
      </dsp:txBody>
      <dsp:txXfrm>
        <a:off x="490550" y="2518151"/>
        <a:ext cx="3483395" cy="523012"/>
      </dsp:txXfrm>
    </dsp:sp>
    <dsp:sp modelId="{F4D6D4BD-063A-4733-BE9B-25BFB8877327}">
      <dsp:nvSpPr>
        <dsp:cNvPr id="0" name=""/>
        <dsp:cNvSpPr/>
      </dsp:nvSpPr>
      <dsp:spPr>
        <a:xfrm rot="5400000">
          <a:off x="2128081" y="3071324"/>
          <a:ext cx="208333" cy="2500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AR" sz="1000" kern="1200"/>
        </a:p>
      </dsp:txBody>
      <dsp:txXfrm rot="-5400000">
        <a:off x="2157248" y="3092157"/>
        <a:ext cx="150000" cy="145833"/>
      </dsp:txXfrm>
    </dsp:sp>
    <dsp:sp modelId="{3537F6EE-3655-458C-85C8-8A8F077F4E9C}">
      <dsp:nvSpPr>
        <dsp:cNvPr id="0" name=""/>
        <dsp:cNvSpPr/>
      </dsp:nvSpPr>
      <dsp:spPr>
        <a:xfrm>
          <a:off x="474278" y="3335213"/>
          <a:ext cx="3515939" cy="55555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Intentos de entrega</a:t>
          </a:r>
        </a:p>
      </dsp:txBody>
      <dsp:txXfrm>
        <a:off x="490550" y="3351485"/>
        <a:ext cx="3483395" cy="523012"/>
      </dsp:txXfrm>
    </dsp:sp>
    <dsp:sp modelId="{A0411424-F11C-4913-B82C-232CDD3C3BEC}">
      <dsp:nvSpPr>
        <dsp:cNvPr id="0" name=""/>
        <dsp:cNvSpPr/>
      </dsp:nvSpPr>
      <dsp:spPr>
        <a:xfrm rot="5400000">
          <a:off x="2128081" y="3904659"/>
          <a:ext cx="208333" cy="2500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AR" sz="1000" kern="1200"/>
        </a:p>
      </dsp:txBody>
      <dsp:txXfrm rot="-5400000">
        <a:off x="2157248" y="3925492"/>
        <a:ext cx="150000" cy="145833"/>
      </dsp:txXfrm>
    </dsp:sp>
    <dsp:sp modelId="{C7BE844D-D3F5-4037-86C0-FB83CCAB1679}">
      <dsp:nvSpPr>
        <dsp:cNvPr id="0" name=""/>
        <dsp:cNvSpPr/>
      </dsp:nvSpPr>
      <dsp:spPr>
        <a:xfrm>
          <a:off x="474278" y="4168548"/>
          <a:ext cx="3515939" cy="55555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Entregado / Devolución</a:t>
          </a:r>
        </a:p>
      </dsp:txBody>
      <dsp:txXfrm>
        <a:off x="490550" y="4184820"/>
        <a:ext cx="3483395" cy="5230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42B1E-FC4E-4EBC-877F-FD8A07D8A541}">
      <dsp:nvSpPr>
        <dsp:cNvPr id="0" name=""/>
        <dsp:cNvSpPr/>
      </dsp:nvSpPr>
      <dsp:spPr>
        <a:xfrm rot="5400000">
          <a:off x="4713034" y="-1529550"/>
          <a:ext cx="1766186" cy="5266944"/>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s-ES" sz="2800" kern="1200" dirty="0"/>
            <a:t>Enfoque disciplinado para identificar, diseñar, ejecutar y monitorear procesos de negocio</a:t>
          </a:r>
        </a:p>
      </dsp:txBody>
      <dsp:txXfrm rot="-5400000">
        <a:off x="2962655" y="307047"/>
        <a:ext cx="5180726" cy="1593750"/>
      </dsp:txXfrm>
    </dsp:sp>
    <dsp:sp modelId="{49F84160-C2B6-49F9-A247-9A528CD5C2E1}">
      <dsp:nvSpPr>
        <dsp:cNvPr id="0" name=""/>
        <dsp:cNvSpPr/>
      </dsp:nvSpPr>
      <dsp:spPr>
        <a:xfrm>
          <a:off x="0" y="55"/>
          <a:ext cx="2962656" cy="2207732"/>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s-AR" sz="3100" b="0" kern="1200" noProof="0" dirty="0"/>
            <a:t>Administración de Procesos de Negocio (BPM)</a:t>
          </a:r>
        </a:p>
      </dsp:txBody>
      <dsp:txXfrm>
        <a:off x="107773" y="107828"/>
        <a:ext cx="2747110" cy="1992186"/>
      </dsp:txXfrm>
    </dsp:sp>
    <dsp:sp modelId="{CB38CF29-7DFF-4616-9735-11C58B6A9D06}">
      <dsp:nvSpPr>
        <dsp:cNvPr id="0" name=""/>
        <dsp:cNvSpPr/>
      </dsp:nvSpPr>
      <dsp:spPr>
        <a:xfrm rot="5400000">
          <a:off x="4713034" y="788569"/>
          <a:ext cx="1766186" cy="5266944"/>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s-ES" sz="2800" kern="1200" dirty="0"/>
            <a:t>Notación gráfica para representar actividades y procesos</a:t>
          </a:r>
        </a:p>
      </dsp:txBody>
      <dsp:txXfrm rot="-5400000">
        <a:off x="2962655" y="2625166"/>
        <a:ext cx="5180726" cy="1593750"/>
      </dsp:txXfrm>
    </dsp:sp>
    <dsp:sp modelId="{0F447A2A-D4B2-4586-AD6B-5CD12AE9C2CC}">
      <dsp:nvSpPr>
        <dsp:cNvPr id="0" name=""/>
        <dsp:cNvSpPr/>
      </dsp:nvSpPr>
      <dsp:spPr>
        <a:xfrm>
          <a:off x="0" y="2318174"/>
          <a:ext cx="2962656" cy="2207732"/>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Business Process Model and Notation (BPMN)</a:t>
          </a:r>
          <a:endParaRPr lang="es-ES" sz="3100" kern="1200" dirty="0"/>
        </a:p>
      </dsp:txBody>
      <dsp:txXfrm>
        <a:off x="107773" y="2425947"/>
        <a:ext cx="2747110" cy="19921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8231A-EF7F-4130-AAFE-36A9C14B62D4}">
      <dsp:nvSpPr>
        <dsp:cNvPr id="0" name=""/>
        <dsp:cNvSpPr/>
      </dsp:nvSpPr>
      <dsp:spPr>
        <a:xfrm>
          <a:off x="0" y="142068"/>
          <a:ext cx="8229600" cy="497702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770636" rIns="638708" bIns="263144" numCol="1" spcCol="1270" anchor="t" anchorCtr="0">
          <a:noAutofit/>
        </a:bodyPr>
        <a:lstStyle/>
        <a:p>
          <a:pPr marL="285750" lvl="1" indent="-285750" algn="l" defTabSz="1644650">
            <a:lnSpc>
              <a:spcPct val="90000"/>
            </a:lnSpc>
            <a:spcBef>
              <a:spcPct val="0"/>
            </a:spcBef>
            <a:spcAft>
              <a:spcPct val="15000"/>
            </a:spcAft>
            <a:buChar char="•"/>
          </a:pPr>
          <a:endParaRPr lang="es-ES" sz="3700" kern="1200" dirty="0"/>
        </a:p>
      </dsp:txBody>
      <dsp:txXfrm>
        <a:off x="0" y="142068"/>
        <a:ext cx="8229600" cy="4977029"/>
      </dsp:txXfrm>
    </dsp:sp>
    <dsp:sp modelId="{0748DE0B-3BDF-4C0B-8421-1C4FD0BC19AF}">
      <dsp:nvSpPr>
        <dsp:cNvPr id="0" name=""/>
        <dsp:cNvSpPr/>
      </dsp:nvSpPr>
      <dsp:spPr>
        <a:xfrm>
          <a:off x="298376" y="0"/>
          <a:ext cx="5760720" cy="66842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644650">
            <a:lnSpc>
              <a:spcPct val="90000"/>
            </a:lnSpc>
            <a:spcBef>
              <a:spcPct val="0"/>
            </a:spcBef>
            <a:spcAft>
              <a:spcPct val="35000"/>
            </a:spcAft>
            <a:buNone/>
          </a:pPr>
          <a:r>
            <a:rPr lang="es-AR" sz="3700" kern="1200" dirty="0"/>
            <a:t>BPMN – Carta Documento</a:t>
          </a:r>
          <a:endParaRPr lang="es-ES" sz="3700" kern="1200" dirty="0"/>
        </a:p>
      </dsp:txBody>
      <dsp:txXfrm>
        <a:off x="331006" y="32630"/>
        <a:ext cx="5695460" cy="6031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8231A-EF7F-4130-AAFE-36A9C14B62D4}">
      <dsp:nvSpPr>
        <dsp:cNvPr id="0" name=""/>
        <dsp:cNvSpPr/>
      </dsp:nvSpPr>
      <dsp:spPr>
        <a:xfrm>
          <a:off x="0" y="587586"/>
          <a:ext cx="8229600" cy="380835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645668" rIns="638708" bIns="220472" numCol="1" spcCol="1270" anchor="t" anchorCtr="0">
          <a:noAutofit/>
        </a:bodyPr>
        <a:lstStyle/>
        <a:p>
          <a:pPr marL="285750" lvl="1" indent="-285750" algn="l" defTabSz="1377950">
            <a:lnSpc>
              <a:spcPct val="90000"/>
            </a:lnSpc>
            <a:spcBef>
              <a:spcPct val="0"/>
            </a:spcBef>
            <a:spcAft>
              <a:spcPct val="15000"/>
            </a:spcAft>
            <a:buChar char="•"/>
          </a:pPr>
          <a:r>
            <a:rPr lang="es-AR" sz="3100" kern="1200" dirty="0"/>
            <a:t>¿Qué pasó?</a:t>
          </a:r>
          <a:endParaRPr lang="es-ES" sz="3100" kern="1200" dirty="0"/>
        </a:p>
        <a:p>
          <a:pPr marL="285750" lvl="1" indent="-285750" algn="l" defTabSz="1377950">
            <a:lnSpc>
              <a:spcPct val="90000"/>
            </a:lnSpc>
            <a:spcBef>
              <a:spcPct val="0"/>
            </a:spcBef>
            <a:spcAft>
              <a:spcPct val="15000"/>
            </a:spcAft>
            <a:buChar char="•"/>
          </a:pPr>
          <a:r>
            <a:rPr lang="es-AR" sz="3100" kern="1200" dirty="0"/>
            <a:t>¿Por qué pasó?</a:t>
          </a:r>
          <a:endParaRPr lang="es-ES" sz="3100" kern="1200" dirty="0"/>
        </a:p>
        <a:p>
          <a:pPr marL="285750" lvl="1" indent="-285750" algn="l" defTabSz="1377950">
            <a:lnSpc>
              <a:spcPct val="90000"/>
            </a:lnSpc>
            <a:spcBef>
              <a:spcPct val="0"/>
            </a:spcBef>
            <a:spcAft>
              <a:spcPct val="15000"/>
            </a:spcAft>
            <a:buChar char="•"/>
          </a:pPr>
          <a:r>
            <a:rPr lang="es-AR" sz="3100" kern="1200" dirty="0"/>
            <a:t>¿Qué pasará en el futuro?</a:t>
          </a:r>
          <a:endParaRPr lang="es-ES" sz="3100" kern="1200" dirty="0"/>
        </a:p>
        <a:p>
          <a:pPr marL="285750" lvl="1" indent="-285750" algn="l" defTabSz="1377950">
            <a:lnSpc>
              <a:spcPct val="90000"/>
            </a:lnSpc>
            <a:spcBef>
              <a:spcPct val="0"/>
            </a:spcBef>
            <a:spcAft>
              <a:spcPct val="15000"/>
            </a:spcAft>
            <a:buChar char="•"/>
          </a:pPr>
          <a:r>
            <a:rPr lang="es-AR" sz="3100" kern="1200" dirty="0"/>
            <a:t>¿Cuál es el proceso que se hace realmente?</a:t>
          </a:r>
          <a:endParaRPr lang="es-ES" sz="3100" kern="1200" dirty="0"/>
        </a:p>
        <a:p>
          <a:pPr marL="285750" lvl="1" indent="-285750" algn="l" defTabSz="1377950">
            <a:lnSpc>
              <a:spcPct val="90000"/>
            </a:lnSpc>
            <a:spcBef>
              <a:spcPct val="0"/>
            </a:spcBef>
            <a:spcAft>
              <a:spcPct val="15000"/>
            </a:spcAft>
            <a:buChar char="•"/>
          </a:pPr>
          <a:r>
            <a:rPr lang="es-AR" sz="3100" kern="1200" dirty="0"/>
            <a:t>¿Dónde hay desvíos o cuellos de botella?</a:t>
          </a:r>
          <a:endParaRPr lang="es-ES" sz="3100" kern="1200" dirty="0"/>
        </a:p>
      </dsp:txBody>
      <dsp:txXfrm>
        <a:off x="0" y="587586"/>
        <a:ext cx="8229600" cy="3808350"/>
      </dsp:txXfrm>
    </dsp:sp>
    <dsp:sp modelId="{0748DE0B-3BDF-4C0B-8421-1C4FD0BC19AF}">
      <dsp:nvSpPr>
        <dsp:cNvPr id="0" name=""/>
        <dsp:cNvSpPr/>
      </dsp:nvSpPr>
      <dsp:spPr>
        <a:xfrm>
          <a:off x="411480" y="130026"/>
          <a:ext cx="5760720" cy="9151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377950">
            <a:lnSpc>
              <a:spcPct val="90000"/>
            </a:lnSpc>
            <a:spcBef>
              <a:spcPct val="0"/>
            </a:spcBef>
            <a:spcAft>
              <a:spcPct val="35000"/>
            </a:spcAft>
            <a:buNone/>
          </a:pPr>
          <a:r>
            <a:rPr lang="es-AR" sz="3100" kern="1200"/>
            <a:t>Minería de Procesos</a:t>
          </a:r>
          <a:endParaRPr lang="es-ES" sz="3100" kern="1200"/>
        </a:p>
      </dsp:txBody>
      <dsp:txXfrm>
        <a:off x="456152" y="174698"/>
        <a:ext cx="5671376" cy="82577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9CD92-9CA2-4CFA-864F-11F9E10F718D}">
      <dsp:nvSpPr>
        <dsp:cNvPr id="0" name=""/>
        <dsp:cNvSpPr/>
      </dsp:nvSpPr>
      <dsp:spPr>
        <a:xfrm>
          <a:off x="8033735" y="756794"/>
          <a:ext cx="195864" cy="3625034"/>
        </a:xfrm>
        <a:prstGeom prst="rect">
          <a:avLst/>
        </a:prstGeom>
        <a:solidFill>
          <a:schemeClr val="dk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68F63-00DE-48FC-BE09-E5F87E9ABC8D}">
      <dsp:nvSpPr>
        <dsp:cNvPr id="0" name=""/>
        <dsp:cNvSpPr/>
      </dsp:nvSpPr>
      <dsp:spPr>
        <a:xfrm>
          <a:off x="195864" y="756794"/>
          <a:ext cx="5094122" cy="3625034"/>
        </a:xfrm>
        <a:prstGeom prst="frame">
          <a:avLst>
            <a:gd name="adj1" fmla="val 5450"/>
          </a:avLst>
        </a:prstGeom>
        <a:solidFill>
          <a:schemeClr val="dk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FCF771-2996-4B20-8905-94A617E5E175}">
      <dsp:nvSpPr>
        <dsp:cNvPr id="0" name=""/>
        <dsp:cNvSpPr/>
      </dsp:nvSpPr>
      <dsp:spPr>
        <a:xfrm>
          <a:off x="0" y="183275"/>
          <a:ext cx="4898257" cy="3707295"/>
        </a:xfrm>
        <a:prstGeom prst="rect">
          <a:avLst/>
        </a:prstGeom>
        <a:solidFill>
          <a:schemeClr val="dk2">
            <a:tint val="5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67A5CF-8F2B-44E9-BBEB-EC0022D6797D}">
      <dsp:nvSpPr>
        <dsp:cNvPr id="0" name=""/>
        <dsp:cNvSpPr/>
      </dsp:nvSpPr>
      <dsp:spPr>
        <a:xfrm>
          <a:off x="395020" y="3752623"/>
          <a:ext cx="4699101" cy="430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040" tIns="72390" rIns="193040" bIns="72390" numCol="1" spcCol="1270" anchor="ctr" anchorCtr="0">
          <a:noAutofit/>
        </a:bodyPr>
        <a:lstStyle/>
        <a:p>
          <a:pPr marL="0" lvl="0" indent="0" algn="l" defTabSz="844550">
            <a:lnSpc>
              <a:spcPct val="90000"/>
            </a:lnSpc>
            <a:spcBef>
              <a:spcPct val="0"/>
            </a:spcBef>
            <a:spcAft>
              <a:spcPct val="35000"/>
            </a:spcAft>
            <a:buNone/>
          </a:pPr>
          <a:r>
            <a:rPr lang="es-AR" sz="1900" kern="1200" dirty="0"/>
            <a:t>Relaciones entre procesos y datos</a:t>
          </a:r>
          <a:endParaRPr lang="es-ES" sz="1900" kern="1200" dirty="0"/>
        </a:p>
      </dsp:txBody>
      <dsp:txXfrm>
        <a:off x="395020" y="3752623"/>
        <a:ext cx="4699101" cy="430295"/>
      </dsp:txXfrm>
    </dsp:sp>
    <dsp:sp modelId="{0012A9BC-38BC-4BA4-85A5-ABA7338989DE}">
      <dsp:nvSpPr>
        <dsp:cNvPr id="0" name=""/>
        <dsp:cNvSpPr/>
      </dsp:nvSpPr>
      <dsp:spPr>
        <a:xfrm>
          <a:off x="5497372" y="756794"/>
          <a:ext cx="2328976" cy="3625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s-AR" sz="1500" b="1" kern="1200" dirty="0"/>
            <a:t>Play-</a:t>
          </a:r>
          <a:r>
            <a:rPr lang="es-AR" sz="1500" b="1" kern="1200" dirty="0" err="1"/>
            <a:t>out</a:t>
          </a:r>
          <a:r>
            <a:rPr lang="es-AR" sz="1500" kern="1200" dirty="0"/>
            <a:t>: Se diseña el proceso y se generan registros de información que lo cumplan para verificar el proceso generado.</a:t>
          </a:r>
          <a:endParaRPr lang="es-ES" sz="1500" kern="1200" dirty="0"/>
        </a:p>
        <a:p>
          <a:pPr marL="0" lvl="0" indent="0" algn="l" defTabSz="666750">
            <a:lnSpc>
              <a:spcPct val="90000"/>
            </a:lnSpc>
            <a:spcBef>
              <a:spcPct val="0"/>
            </a:spcBef>
            <a:spcAft>
              <a:spcPct val="35000"/>
            </a:spcAft>
            <a:buNone/>
          </a:pPr>
          <a:r>
            <a:rPr lang="es-AR" sz="1500" b="1" kern="1200" dirty="0"/>
            <a:t>Play-in</a:t>
          </a:r>
          <a:r>
            <a:rPr lang="es-AR" sz="1500" kern="1200" dirty="0"/>
            <a:t>: Se parte desde los registros de datos y se genera el modelo correspondiente cuando se “descubre” el proceso</a:t>
          </a:r>
          <a:endParaRPr lang="es-ES" sz="1500" kern="1200" dirty="0"/>
        </a:p>
        <a:p>
          <a:pPr marL="0" lvl="0" indent="0" algn="l" defTabSz="666750">
            <a:lnSpc>
              <a:spcPct val="90000"/>
            </a:lnSpc>
            <a:spcBef>
              <a:spcPct val="0"/>
            </a:spcBef>
            <a:spcAft>
              <a:spcPct val="35000"/>
            </a:spcAft>
            <a:buNone/>
          </a:pPr>
          <a:r>
            <a:rPr lang="es-AR" sz="1500" b="1" kern="1200" dirty="0"/>
            <a:t>Replay</a:t>
          </a:r>
          <a:r>
            <a:rPr lang="es-AR" sz="1500" kern="1200" dirty="0"/>
            <a:t>: Se toman datos reales y se verifican contra el proceso generado en cualquiera de los dos métodos anteriores.</a:t>
          </a:r>
          <a:endParaRPr lang="es-ES" sz="1500" kern="1200" dirty="0"/>
        </a:p>
      </dsp:txBody>
      <dsp:txXfrm>
        <a:off x="5497372" y="756794"/>
        <a:ext cx="2328976" cy="362503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05B3C-880C-4CBC-8952-FE12BD6AB783}">
      <dsp:nvSpPr>
        <dsp:cNvPr id="0" name=""/>
        <dsp:cNvSpPr/>
      </dsp:nvSpPr>
      <dsp:spPr>
        <a:xfrm>
          <a:off x="8681010" y="376801"/>
          <a:ext cx="211645" cy="3917102"/>
        </a:xfrm>
        <a:prstGeom prst="rect">
          <a:avLst/>
        </a:prstGeom>
        <a:solidFill>
          <a:schemeClr val="dk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46940F-D026-49D3-8E20-001AE84905E7}">
      <dsp:nvSpPr>
        <dsp:cNvPr id="0" name=""/>
        <dsp:cNvSpPr/>
      </dsp:nvSpPr>
      <dsp:spPr>
        <a:xfrm>
          <a:off x="211645" y="376801"/>
          <a:ext cx="5504554" cy="3917102"/>
        </a:xfrm>
        <a:prstGeom prst="frame">
          <a:avLst>
            <a:gd name="adj1" fmla="val 5450"/>
          </a:avLst>
        </a:prstGeom>
        <a:solidFill>
          <a:schemeClr val="dk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DCB65-0194-4541-AADF-9FB3634032E4}">
      <dsp:nvSpPr>
        <dsp:cNvPr id="0" name=""/>
        <dsp:cNvSpPr/>
      </dsp:nvSpPr>
      <dsp:spPr>
        <a:xfrm>
          <a:off x="0" y="221970"/>
          <a:ext cx="5292908" cy="3076198"/>
        </a:xfrm>
        <a:prstGeom prst="rect">
          <a:avLst/>
        </a:prstGeom>
        <a:solidFill>
          <a:schemeClr val="dk2">
            <a:tint val="5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4B8014-DAF4-4F0A-AA58-82B379A95C04}">
      <dsp:nvSpPr>
        <dsp:cNvPr id="0" name=""/>
        <dsp:cNvSpPr/>
      </dsp:nvSpPr>
      <dsp:spPr>
        <a:xfrm>
          <a:off x="426847" y="3614004"/>
          <a:ext cx="5077706" cy="464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80010" rIns="213360" bIns="80010" numCol="1" spcCol="1270" anchor="ctr" anchorCtr="0">
          <a:noAutofit/>
        </a:bodyPr>
        <a:lstStyle/>
        <a:p>
          <a:pPr marL="0" lvl="0" indent="0" algn="l" defTabSz="933450">
            <a:lnSpc>
              <a:spcPct val="90000"/>
            </a:lnSpc>
            <a:spcBef>
              <a:spcPct val="0"/>
            </a:spcBef>
            <a:spcAft>
              <a:spcPct val="35000"/>
            </a:spcAft>
            <a:buNone/>
          </a:pPr>
          <a:r>
            <a:rPr lang="es-AR" sz="2100" kern="1200" dirty="0"/>
            <a:t>Tipos de Minería de Procesos</a:t>
          </a:r>
          <a:endParaRPr lang="es-ES" sz="2100" kern="1200" dirty="0"/>
        </a:p>
      </dsp:txBody>
      <dsp:txXfrm>
        <a:off x="426847" y="3614004"/>
        <a:ext cx="5077706" cy="464964"/>
      </dsp:txXfrm>
    </dsp:sp>
    <dsp:sp modelId="{2101AD82-449B-4223-8002-2F5DA2CAC4E9}">
      <dsp:nvSpPr>
        <dsp:cNvPr id="0" name=""/>
        <dsp:cNvSpPr/>
      </dsp:nvSpPr>
      <dsp:spPr>
        <a:xfrm>
          <a:off x="5940294" y="376801"/>
          <a:ext cx="2516621" cy="391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s-AR" sz="1600" b="1" kern="1200" dirty="0"/>
            <a:t>Descubrimiento</a:t>
          </a:r>
          <a:r>
            <a:rPr lang="es-AR" sz="1600" kern="1200" dirty="0"/>
            <a:t>: Permite modelar el proceso de negocio únicamente a partir de archivos de log.</a:t>
          </a:r>
          <a:endParaRPr lang="es-ES" sz="1600" kern="1200" dirty="0"/>
        </a:p>
        <a:p>
          <a:pPr marL="0" lvl="0" indent="0" algn="l" defTabSz="711200">
            <a:lnSpc>
              <a:spcPct val="90000"/>
            </a:lnSpc>
            <a:spcBef>
              <a:spcPct val="0"/>
            </a:spcBef>
            <a:spcAft>
              <a:spcPct val="35000"/>
            </a:spcAft>
            <a:buNone/>
          </a:pPr>
          <a:r>
            <a:rPr lang="es-AR" sz="1600" b="1" kern="1200" dirty="0"/>
            <a:t>Verificación de conformidad</a:t>
          </a:r>
          <a:r>
            <a:rPr lang="es-AR" sz="1600" kern="1200" dirty="0"/>
            <a:t>: Se contrasta una secuencia de eventos contra un proceso para determinar cuanto se cumple y cuales son los desvíos</a:t>
          </a:r>
          <a:endParaRPr lang="es-ES" sz="1600" kern="1200" dirty="0"/>
        </a:p>
        <a:p>
          <a:pPr marL="0" lvl="0" indent="0" algn="l" defTabSz="711200">
            <a:lnSpc>
              <a:spcPct val="90000"/>
            </a:lnSpc>
            <a:spcBef>
              <a:spcPct val="0"/>
            </a:spcBef>
            <a:spcAft>
              <a:spcPct val="35000"/>
            </a:spcAft>
            <a:buNone/>
          </a:pPr>
          <a:r>
            <a:rPr lang="es-AR" sz="1600" b="1" kern="1200" dirty="0"/>
            <a:t>Mejoramiento</a:t>
          </a:r>
          <a:r>
            <a:rPr lang="es-AR" sz="1600" kern="1200" dirty="0"/>
            <a:t>: Se busca mejorar el proceso existente a partir del análisis realizado (foco en el proceso).</a:t>
          </a:r>
          <a:endParaRPr lang="es-ES" sz="1600" kern="1200" dirty="0"/>
        </a:p>
      </dsp:txBody>
      <dsp:txXfrm>
        <a:off x="5940294" y="376801"/>
        <a:ext cx="2516621" cy="391710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A738F-AA01-475A-A13F-283C7F08915A}">
      <dsp:nvSpPr>
        <dsp:cNvPr id="0" name=""/>
        <dsp:cNvSpPr/>
      </dsp:nvSpPr>
      <dsp:spPr>
        <a:xfrm rot="5400000">
          <a:off x="5455127" y="-2391507"/>
          <a:ext cx="449726" cy="5345873"/>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Hu, X., Jin, Y., and Wang, F </a:t>
          </a:r>
          <a:r>
            <a:rPr lang="es-AR" sz="1100" kern="1200" dirty="0"/>
            <a:t>3rd. </a:t>
          </a:r>
          <a:r>
            <a:rPr lang="en-US" sz="1100" kern="1200" dirty="0"/>
            <a:t>International Conference on Mechatronics, Robotics and Automation (2015).</a:t>
          </a:r>
          <a:endParaRPr lang="es-ES" sz="1100" kern="1200" dirty="0"/>
        </a:p>
      </dsp:txBody>
      <dsp:txXfrm rot="-5400000">
        <a:off x="3007054" y="78520"/>
        <a:ext cx="5323919" cy="405818"/>
      </dsp:txXfrm>
    </dsp:sp>
    <dsp:sp modelId="{9DB1685E-6BDB-496E-98B6-CCDF60B8EEEC}">
      <dsp:nvSpPr>
        <dsp:cNvPr id="0" name=""/>
        <dsp:cNvSpPr/>
      </dsp:nvSpPr>
      <dsp:spPr>
        <a:xfrm>
          <a:off x="0" y="350"/>
          <a:ext cx="3007054" cy="56215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Research of postal data mining system based on big data</a:t>
          </a:r>
          <a:endParaRPr lang="es-ES" sz="1100" kern="1200" dirty="0"/>
        </a:p>
      </dsp:txBody>
      <dsp:txXfrm>
        <a:off x="27442" y="27792"/>
        <a:ext cx="2952170" cy="507274"/>
      </dsp:txXfrm>
    </dsp:sp>
    <dsp:sp modelId="{15E089FA-B8F4-4FC9-9030-79F60D739D3B}">
      <dsp:nvSpPr>
        <dsp:cNvPr id="0" name=""/>
        <dsp:cNvSpPr/>
      </dsp:nvSpPr>
      <dsp:spPr>
        <a:xfrm rot="5400000">
          <a:off x="5455127" y="-1801241"/>
          <a:ext cx="449726" cy="5345873"/>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nn-NO" sz="1100" kern="1200" dirty="0"/>
            <a:t>Norambuena, B. K., and Vega Zepeda. </a:t>
          </a:r>
          <a:r>
            <a:rPr lang="es-ES" sz="1100" kern="1200" dirty="0"/>
            <a:t>RISTI - Revista Ibérica de Sistemas y Tecnologías de Información 23 (2017)</a:t>
          </a:r>
        </a:p>
      </dsp:txBody>
      <dsp:txXfrm rot="-5400000">
        <a:off x="3007054" y="668786"/>
        <a:ext cx="5323919" cy="405818"/>
      </dsp:txXfrm>
    </dsp:sp>
    <dsp:sp modelId="{25A01EBE-64B0-42AE-8B59-833E44182E84}">
      <dsp:nvSpPr>
        <dsp:cNvPr id="0" name=""/>
        <dsp:cNvSpPr/>
      </dsp:nvSpPr>
      <dsp:spPr>
        <a:xfrm>
          <a:off x="0" y="590616"/>
          <a:ext cx="3007054" cy="56215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a:t>Process mining applications in software engineering</a:t>
          </a:r>
          <a:endParaRPr lang="es-ES" sz="1100" kern="1200" dirty="0"/>
        </a:p>
      </dsp:txBody>
      <dsp:txXfrm>
        <a:off x="27442" y="618058"/>
        <a:ext cx="2952170" cy="507274"/>
      </dsp:txXfrm>
    </dsp:sp>
    <dsp:sp modelId="{0BED572C-EBD5-4CC3-94DC-04C01FB9ECB7}">
      <dsp:nvSpPr>
        <dsp:cNvPr id="0" name=""/>
        <dsp:cNvSpPr/>
      </dsp:nvSpPr>
      <dsp:spPr>
        <a:xfrm rot="5400000">
          <a:off x="5455127" y="-1210975"/>
          <a:ext cx="449726" cy="5345873"/>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s-AR" sz="1100" kern="1200" dirty="0"/>
            <a:t>Becker, T., and </a:t>
          </a:r>
          <a:r>
            <a:rPr lang="es-AR" sz="1100" kern="1200" dirty="0" err="1"/>
            <a:t>Intoyoad</a:t>
          </a:r>
          <a:r>
            <a:rPr lang="es-AR" sz="1100" kern="1200" dirty="0"/>
            <a:t>, </a:t>
          </a:r>
          <a:r>
            <a:rPr lang="es-AR" sz="1100" kern="1200" dirty="0" err="1"/>
            <a:t>Procedia</a:t>
          </a:r>
          <a:r>
            <a:rPr lang="es-AR" sz="1100" kern="1200" dirty="0"/>
            <a:t> CIRP 63 </a:t>
          </a:r>
          <a:r>
            <a:rPr lang="en-US" sz="1100" kern="1200" dirty="0"/>
            <a:t>(2017), 557–562. Manufacturing Systems 4.0 – Proceedings of the 50th CIRP Conference on </a:t>
          </a:r>
          <a:r>
            <a:rPr lang="es-AR" sz="1100" kern="1200" dirty="0" err="1"/>
            <a:t>Manufacturing</a:t>
          </a:r>
          <a:r>
            <a:rPr lang="es-AR" sz="1100" kern="1200" dirty="0"/>
            <a:t> </a:t>
          </a:r>
          <a:r>
            <a:rPr lang="es-AR" sz="1100" kern="1200" dirty="0" err="1"/>
            <a:t>Systems</a:t>
          </a:r>
          <a:r>
            <a:rPr lang="es-AR" sz="1100" kern="1200" dirty="0"/>
            <a:t>.</a:t>
          </a:r>
          <a:endParaRPr lang="es-ES" sz="1100" kern="1200" dirty="0"/>
        </a:p>
      </dsp:txBody>
      <dsp:txXfrm rot="-5400000">
        <a:off x="3007054" y="1259052"/>
        <a:ext cx="5323919" cy="405818"/>
      </dsp:txXfrm>
    </dsp:sp>
    <dsp:sp modelId="{5C9240FD-AD12-4492-9135-F0E074EF2EF7}">
      <dsp:nvSpPr>
        <dsp:cNvPr id="0" name=""/>
        <dsp:cNvSpPr/>
      </dsp:nvSpPr>
      <dsp:spPr>
        <a:xfrm>
          <a:off x="0" y="1180882"/>
          <a:ext cx="3007054" cy="56215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Context aware process mining in logistics</a:t>
          </a:r>
          <a:endParaRPr lang="es-ES" sz="1100" kern="1200" dirty="0"/>
        </a:p>
      </dsp:txBody>
      <dsp:txXfrm>
        <a:off x="27442" y="1208324"/>
        <a:ext cx="2952170" cy="507274"/>
      </dsp:txXfrm>
    </dsp:sp>
    <dsp:sp modelId="{72DF29B0-26F1-4542-8FB5-2EB173E8CF39}">
      <dsp:nvSpPr>
        <dsp:cNvPr id="0" name=""/>
        <dsp:cNvSpPr/>
      </dsp:nvSpPr>
      <dsp:spPr>
        <a:xfrm rot="5400000">
          <a:off x="5455127" y="-620708"/>
          <a:ext cx="449726" cy="5345873"/>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REIL, T., </a:t>
          </a:r>
          <a:r>
            <a:rPr lang="en-US" sz="1100" kern="1200" dirty="0" err="1"/>
            <a:t>Groher</a:t>
          </a:r>
          <a:r>
            <a:rPr lang="en-US" sz="1100" kern="1200" dirty="0"/>
            <a:t>, E., and Siegfried P, Supply </a:t>
          </a:r>
          <a:r>
            <a:rPr lang="es-AR" sz="1100" kern="1200" dirty="0" err="1"/>
            <a:t>Chain</a:t>
          </a:r>
          <a:r>
            <a:rPr lang="es-AR" sz="1100" kern="1200" dirty="0"/>
            <a:t> Management </a:t>
          </a:r>
          <a:r>
            <a:rPr lang="es-AR" sz="1100" kern="1200" dirty="0" err="1"/>
            <a:t>Journal</a:t>
          </a:r>
          <a:r>
            <a:rPr lang="es-AR" sz="1100" kern="1200" dirty="0"/>
            <a:t> (2022).</a:t>
          </a:r>
          <a:endParaRPr lang="es-ES" sz="1100" kern="1200" dirty="0"/>
        </a:p>
      </dsp:txBody>
      <dsp:txXfrm rot="-5400000">
        <a:off x="3007054" y="1849319"/>
        <a:ext cx="5323919" cy="405818"/>
      </dsp:txXfrm>
    </dsp:sp>
    <dsp:sp modelId="{CF998308-49D2-4E9F-8CE1-9C061204D06A}">
      <dsp:nvSpPr>
        <dsp:cNvPr id="0" name=""/>
        <dsp:cNvSpPr/>
      </dsp:nvSpPr>
      <dsp:spPr>
        <a:xfrm>
          <a:off x="0" y="1771148"/>
          <a:ext cx="3007054" cy="56215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Process mining in supply chain management. </a:t>
          </a:r>
          <a:endParaRPr lang="es-ES" sz="1100" kern="1200" dirty="0"/>
        </a:p>
      </dsp:txBody>
      <dsp:txXfrm>
        <a:off x="27442" y="1798590"/>
        <a:ext cx="2952170" cy="507274"/>
      </dsp:txXfrm>
    </dsp:sp>
    <dsp:sp modelId="{25980B17-EFE6-4AAF-BA6A-861E17251D98}">
      <dsp:nvSpPr>
        <dsp:cNvPr id="0" name=""/>
        <dsp:cNvSpPr/>
      </dsp:nvSpPr>
      <dsp:spPr>
        <a:xfrm rot="5400000">
          <a:off x="5455127" y="-30442"/>
          <a:ext cx="449726" cy="5345873"/>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err="1"/>
            <a:t>Maneschijn</a:t>
          </a:r>
          <a:r>
            <a:rPr lang="en-US" sz="1100" kern="1200" dirty="0"/>
            <a:t>, D. . University of Twente (June 2021).</a:t>
          </a:r>
          <a:endParaRPr lang="es-ES" sz="1100" kern="1200" dirty="0"/>
        </a:p>
      </dsp:txBody>
      <dsp:txXfrm rot="-5400000">
        <a:off x="3007054" y="2439585"/>
        <a:ext cx="5323919" cy="405818"/>
      </dsp:txXfrm>
    </dsp:sp>
    <dsp:sp modelId="{7F2FDA4B-B694-4C18-8115-F30C9C990643}">
      <dsp:nvSpPr>
        <dsp:cNvPr id="0" name=""/>
        <dsp:cNvSpPr/>
      </dsp:nvSpPr>
      <dsp:spPr>
        <a:xfrm>
          <a:off x="0" y="2361414"/>
          <a:ext cx="3007054" cy="56215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Finding the appropriate level of abstraction for process mining in logistics. </a:t>
          </a:r>
          <a:endParaRPr lang="es-ES" sz="1100" kern="1200" dirty="0"/>
        </a:p>
      </dsp:txBody>
      <dsp:txXfrm>
        <a:off x="27442" y="2388856"/>
        <a:ext cx="2952170" cy="507274"/>
      </dsp:txXfrm>
    </dsp:sp>
    <dsp:sp modelId="{960C814F-B629-4B57-8DAE-BE204F11F4E4}">
      <dsp:nvSpPr>
        <dsp:cNvPr id="0" name=""/>
        <dsp:cNvSpPr/>
      </dsp:nvSpPr>
      <dsp:spPr>
        <a:xfrm rot="5400000">
          <a:off x="5455127" y="559823"/>
          <a:ext cx="449726" cy="5345873"/>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nl-NL" sz="1100" kern="1200" dirty="0"/>
            <a:t>van Eck, M. L., Lu, X., Leemans, S. J., and van der Aalst,W. M</a:t>
          </a:r>
          <a:r>
            <a:rPr lang="en-US" sz="1100" kern="1200" dirty="0"/>
            <a:t>. Eindhoven University of Technology, The Netherlands (2017).</a:t>
          </a:r>
          <a:endParaRPr lang="es-AR" sz="1100" kern="1200" dirty="0"/>
        </a:p>
      </dsp:txBody>
      <dsp:txXfrm rot="-5400000">
        <a:off x="3007054" y="3029850"/>
        <a:ext cx="5323919" cy="405818"/>
      </dsp:txXfrm>
    </dsp:sp>
    <dsp:sp modelId="{C9BE8C04-B1BB-48AD-BF2B-3364485E28D6}">
      <dsp:nvSpPr>
        <dsp:cNvPr id="0" name=""/>
        <dsp:cNvSpPr/>
      </dsp:nvSpPr>
      <dsp:spPr>
        <a:xfrm>
          <a:off x="0" y="2951681"/>
          <a:ext cx="3007054" cy="56215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nl-NL" sz="1100" kern="1200" dirty="0"/>
            <a:t>Pm2: a process mining project </a:t>
          </a:r>
          <a:r>
            <a:rPr lang="en-US" sz="1100" kern="1200" dirty="0"/>
            <a:t>methodology.</a:t>
          </a:r>
          <a:endParaRPr lang="es-AR" sz="1100" kern="1200" dirty="0"/>
        </a:p>
      </dsp:txBody>
      <dsp:txXfrm>
        <a:off x="27442" y="2979123"/>
        <a:ext cx="2952170" cy="507274"/>
      </dsp:txXfrm>
    </dsp:sp>
    <dsp:sp modelId="{C4C0D8DF-ECBC-474C-B343-BA2DDE4B60FF}">
      <dsp:nvSpPr>
        <dsp:cNvPr id="0" name=""/>
        <dsp:cNvSpPr/>
      </dsp:nvSpPr>
      <dsp:spPr>
        <a:xfrm rot="5400000">
          <a:off x="5455127" y="1150089"/>
          <a:ext cx="449726" cy="5345873"/>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t>
          </a:r>
          <a:r>
            <a:rPr lang="es-AR" sz="1100" kern="1200" dirty="0" err="1"/>
            <a:t>Keejun</a:t>
          </a:r>
          <a:r>
            <a:rPr lang="es-AR" sz="1100" kern="1200" dirty="0"/>
            <a:t>, H., </a:t>
          </a:r>
          <a:r>
            <a:rPr lang="es-AR" sz="1100" kern="1200" dirty="0" err="1"/>
            <a:t>Yeongwoong</a:t>
          </a:r>
          <a:r>
            <a:rPr lang="es-AR" sz="1100" kern="1200" dirty="0"/>
            <a:t>, Y., Dong-gil, N., </a:t>
          </a:r>
          <a:r>
            <a:rPr lang="es-AR" sz="1100" kern="1200" dirty="0" err="1"/>
            <a:t>Hoon</a:t>
          </a:r>
          <a:r>
            <a:rPr lang="es-AR" sz="1100" kern="1200" dirty="0"/>
            <a:t>, J., </a:t>
          </a:r>
          <a:r>
            <a:rPr lang="es-AR" sz="1100" kern="1200" dirty="0" err="1"/>
            <a:t>Younggyo</a:t>
          </a:r>
          <a:r>
            <a:rPr lang="es-AR" sz="1100" kern="1200" dirty="0"/>
            <a:t>, H., </a:t>
          </a:r>
          <a:r>
            <a:rPr lang="es-AR" sz="1100" kern="1200" dirty="0" err="1"/>
            <a:t>Hyeoncheol</a:t>
          </a:r>
          <a:r>
            <a:rPr lang="es-AR" sz="1100" kern="1200" dirty="0"/>
            <a:t>, J., </a:t>
          </a:r>
          <a:r>
            <a:rPr lang="es-AR" sz="1100" kern="1200" dirty="0" err="1"/>
            <a:t>Sunguk</a:t>
          </a:r>
          <a:r>
            <a:rPr lang="es-AR" sz="1100" kern="1200" dirty="0"/>
            <a:t>, </a:t>
          </a:r>
          <a:r>
            <a:rPr lang="en-US" sz="1100" kern="1200" dirty="0"/>
            <a:t>Y., and </a:t>
          </a:r>
          <a:r>
            <a:rPr lang="en-US" sz="1100" kern="1200" dirty="0" err="1"/>
            <a:t>Jungeun</a:t>
          </a:r>
          <a:r>
            <a:rPr lang="en-US" sz="1100" kern="1200" dirty="0"/>
            <a:t>, K. </a:t>
          </a:r>
          <a:r>
            <a:rPr lang="en-US" sz="1100" kern="1200" dirty="0" err="1"/>
            <a:t>Etri</a:t>
          </a:r>
          <a:r>
            <a:rPr lang="en-US" sz="1100" kern="1200" dirty="0"/>
            <a:t> Journal (2022).</a:t>
          </a:r>
          <a:endParaRPr lang="es-AR" sz="1100" kern="1200" dirty="0"/>
        </a:p>
      </dsp:txBody>
      <dsp:txXfrm rot="-5400000">
        <a:off x="3007054" y="3620116"/>
        <a:ext cx="5323919" cy="405818"/>
      </dsp:txXfrm>
    </dsp:sp>
    <dsp:sp modelId="{310467F5-4AC8-437B-9841-93D22079CC0E}">
      <dsp:nvSpPr>
        <dsp:cNvPr id="0" name=""/>
        <dsp:cNvSpPr/>
      </dsp:nvSpPr>
      <dsp:spPr>
        <a:xfrm>
          <a:off x="0" y="3541947"/>
          <a:ext cx="3007054" cy="56215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Understanding postal delivery areas in the republic of Korea using multiple unsupervised learning approaches</a:t>
          </a:r>
          <a:endParaRPr lang="es-AR" sz="1100" kern="1200" dirty="0"/>
        </a:p>
      </dsp:txBody>
      <dsp:txXfrm>
        <a:off x="27442" y="3569389"/>
        <a:ext cx="2952170" cy="50727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05B3C-880C-4CBC-8952-FE12BD6AB783}">
      <dsp:nvSpPr>
        <dsp:cNvPr id="0" name=""/>
        <dsp:cNvSpPr/>
      </dsp:nvSpPr>
      <dsp:spPr>
        <a:xfrm>
          <a:off x="8681010" y="399661"/>
          <a:ext cx="211645" cy="3917102"/>
        </a:xfrm>
        <a:prstGeom prst="rect">
          <a:avLst/>
        </a:prstGeom>
        <a:solidFill>
          <a:schemeClr val="dk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46940F-D026-49D3-8E20-001AE84905E7}">
      <dsp:nvSpPr>
        <dsp:cNvPr id="0" name=""/>
        <dsp:cNvSpPr/>
      </dsp:nvSpPr>
      <dsp:spPr>
        <a:xfrm>
          <a:off x="211645" y="399661"/>
          <a:ext cx="5504554" cy="3917102"/>
        </a:xfrm>
        <a:prstGeom prst="frame">
          <a:avLst>
            <a:gd name="adj1" fmla="val 5450"/>
          </a:avLst>
        </a:prstGeom>
        <a:solidFill>
          <a:schemeClr val="dk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DCB65-0194-4541-AADF-9FB3634032E4}">
      <dsp:nvSpPr>
        <dsp:cNvPr id="0" name=""/>
        <dsp:cNvSpPr/>
      </dsp:nvSpPr>
      <dsp:spPr>
        <a:xfrm>
          <a:off x="0" y="244830"/>
          <a:ext cx="5292908" cy="3076198"/>
        </a:xfrm>
        <a:prstGeom prst="rect">
          <a:avLst/>
        </a:prstGeom>
        <a:solidFill>
          <a:schemeClr val="dk2">
            <a:tint val="5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4B8014-DAF4-4F0A-AA58-82B379A95C04}">
      <dsp:nvSpPr>
        <dsp:cNvPr id="0" name=""/>
        <dsp:cNvSpPr/>
      </dsp:nvSpPr>
      <dsp:spPr>
        <a:xfrm>
          <a:off x="426847" y="3636863"/>
          <a:ext cx="5077706" cy="464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l" defTabSz="889000">
            <a:lnSpc>
              <a:spcPct val="90000"/>
            </a:lnSpc>
            <a:spcBef>
              <a:spcPct val="0"/>
            </a:spcBef>
            <a:spcAft>
              <a:spcPct val="35000"/>
            </a:spcAft>
            <a:buNone/>
          </a:pPr>
          <a:r>
            <a:rPr lang="es-AR" sz="2000" kern="1200" dirty="0"/>
            <a:t>Minería de Procesos en la distribución postal</a:t>
          </a:r>
          <a:endParaRPr lang="es-ES" sz="2000" kern="1200" dirty="0"/>
        </a:p>
      </dsp:txBody>
      <dsp:txXfrm>
        <a:off x="426847" y="3636863"/>
        <a:ext cx="5077706" cy="464964"/>
      </dsp:txXfrm>
    </dsp:sp>
    <dsp:sp modelId="{2101AD82-449B-4223-8002-2F5DA2CAC4E9}">
      <dsp:nvSpPr>
        <dsp:cNvPr id="0" name=""/>
        <dsp:cNvSpPr/>
      </dsp:nvSpPr>
      <dsp:spPr>
        <a:xfrm>
          <a:off x="5940294" y="399661"/>
          <a:ext cx="2516621" cy="391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s-ES" sz="1600" kern="1200" dirty="0"/>
            <a:t>Se toman archivos de distribución y se realiza el descubrimiento del proceso.</a:t>
          </a:r>
        </a:p>
        <a:p>
          <a:pPr marL="0" lvl="0" indent="0" algn="l" defTabSz="711200">
            <a:lnSpc>
              <a:spcPct val="90000"/>
            </a:lnSpc>
            <a:spcBef>
              <a:spcPct val="0"/>
            </a:spcBef>
            <a:spcAft>
              <a:spcPct val="35000"/>
            </a:spcAft>
            <a:buNone/>
          </a:pPr>
          <a:r>
            <a:rPr lang="es-ES" sz="1600" kern="1200" dirty="0"/>
            <a:t>Se realiza verificación de conformidad con un volumen mucho mayor para verificar consistencia.</a:t>
          </a:r>
        </a:p>
        <a:p>
          <a:pPr marL="0" lvl="0" indent="0" algn="l" defTabSz="711200">
            <a:lnSpc>
              <a:spcPct val="90000"/>
            </a:lnSpc>
            <a:spcBef>
              <a:spcPct val="0"/>
            </a:spcBef>
            <a:spcAft>
              <a:spcPct val="35000"/>
            </a:spcAft>
            <a:buNone/>
          </a:pPr>
          <a:r>
            <a:rPr lang="es-ES" sz="1600" kern="1200" dirty="0"/>
            <a:t>Se realiza un análisis de resultados y se evalúa si hay alguna mejora al proceso para el producto elegido.</a:t>
          </a:r>
        </a:p>
        <a:p>
          <a:pPr marL="0" lvl="0" indent="0" algn="l" defTabSz="711200">
            <a:lnSpc>
              <a:spcPct val="90000"/>
            </a:lnSpc>
            <a:spcBef>
              <a:spcPct val="0"/>
            </a:spcBef>
            <a:spcAft>
              <a:spcPct val="35000"/>
            </a:spcAft>
            <a:buNone/>
          </a:pPr>
          <a:r>
            <a:rPr lang="es-ES" sz="1600" kern="1200" dirty="0"/>
            <a:t>Se genera una herramienta que permita incorporar estas técnicas al proceso de distribución para detectar desvíos</a:t>
          </a:r>
        </a:p>
      </dsp:txBody>
      <dsp:txXfrm>
        <a:off x="5940294" y="399661"/>
        <a:ext cx="2516621" cy="391710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4985F-121B-4F3A-B947-272A037D0C38}">
      <dsp:nvSpPr>
        <dsp:cNvPr id="0" name=""/>
        <dsp:cNvSpPr/>
      </dsp:nvSpPr>
      <dsp:spPr>
        <a:xfrm>
          <a:off x="879" y="319792"/>
          <a:ext cx="1444984" cy="486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ES" sz="900" kern="1200" dirty="0"/>
            <a:t>1. Extracción:</a:t>
          </a:r>
          <a:endParaRPr lang="es-AR" sz="900" kern="1200" dirty="0"/>
        </a:p>
      </dsp:txBody>
      <dsp:txXfrm>
        <a:off x="243879" y="319792"/>
        <a:ext cx="958984" cy="486000"/>
      </dsp:txXfrm>
    </dsp:sp>
    <dsp:sp modelId="{8C8DFE57-4271-4CF4-B6D8-5447DCF2FA41}">
      <dsp:nvSpPr>
        <dsp:cNvPr id="0" name=""/>
        <dsp:cNvSpPr/>
      </dsp:nvSpPr>
      <dsp:spPr>
        <a:xfrm>
          <a:off x="879" y="866542"/>
          <a:ext cx="1155987" cy="13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00050">
            <a:lnSpc>
              <a:spcPct val="90000"/>
            </a:lnSpc>
            <a:spcBef>
              <a:spcPct val="0"/>
            </a:spcBef>
            <a:spcAft>
              <a:spcPct val="15000"/>
            </a:spcAft>
            <a:buChar char="•"/>
          </a:pPr>
          <a:r>
            <a:rPr lang="es-ES" sz="900" kern="1200" dirty="0"/>
            <a:t>Se extrajo la muestra de los datos de origen. Para este caso de estudio se utilizaron datos de distribución postal de los años 2017 al 2020.</a:t>
          </a:r>
          <a:endParaRPr lang="es-AR" sz="900" kern="1200" dirty="0"/>
        </a:p>
      </dsp:txBody>
      <dsp:txXfrm>
        <a:off x="879" y="866542"/>
        <a:ext cx="1155987" cy="1392187"/>
      </dsp:txXfrm>
    </dsp:sp>
    <dsp:sp modelId="{58CF4231-B483-48B3-AE40-0E1820539D88}">
      <dsp:nvSpPr>
        <dsp:cNvPr id="0" name=""/>
        <dsp:cNvSpPr/>
      </dsp:nvSpPr>
      <dsp:spPr>
        <a:xfrm>
          <a:off x="1229863" y="319792"/>
          <a:ext cx="1444984" cy="486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AR" sz="900" kern="1200"/>
            <a:t>2. Conversión: </a:t>
          </a:r>
        </a:p>
      </dsp:txBody>
      <dsp:txXfrm>
        <a:off x="1472863" y="319792"/>
        <a:ext cx="958984" cy="486000"/>
      </dsp:txXfrm>
    </dsp:sp>
    <dsp:sp modelId="{CE572346-BBB6-4CD9-A315-9198B3A5B154}">
      <dsp:nvSpPr>
        <dsp:cNvPr id="0" name=""/>
        <dsp:cNvSpPr/>
      </dsp:nvSpPr>
      <dsp:spPr>
        <a:xfrm>
          <a:off x="1229863" y="866542"/>
          <a:ext cx="1155987" cy="13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00050">
            <a:lnSpc>
              <a:spcPct val="90000"/>
            </a:lnSpc>
            <a:spcBef>
              <a:spcPct val="0"/>
            </a:spcBef>
            <a:spcAft>
              <a:spcPct val="15000"/>
            </a:spcAft>
            <a:buChar char="•"/>
          </a:pPr>
          <a:r>
            <a:rPr lang="es-ES" sz="900" kern="1200" dirty="0"/>
            <a:t>Se transformaron los datos a un formato de fácil interpretación para las herramientas de Minería de Procesos.</a:t>
          </a:r>
          <a:endParaRPr lang="es-AR" sz="900" kern="1200" dirty="0"/>
        </a:p>
      </dsp:txBody>
      <dsp:txXfrm>
        <a:off x="1229863" y="866542"/>
        <a:ext cx="1155987" cy="1392187"/>
      </dsp:txXfrm>
    </dsp:sp>
    <dsp:sp modelId="{36925AA8-E1AA-4C87-B4D6-5E2087220505}">
      <dsp:nvSpPr>
        <dsp:cNvPr id="0" name=""/>
        <dsp:cNvSpPr/>
      </dsp:nvSpPr>
      <dsp:spPr>
        <a:xfrm>
          <a:off x="2458847" y="319792"/>
          <a:ext cx="1444984" cy="486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AR" sz="900" kern="1200"/>
            <a:t>3. Filtrado: </a:t>
          </a:r>
        </a:p>
      </dsp:txBody>
      <dsp:txXfrm>
        <a:off x="2701847" y="319792"/>
        <a:ext cx="958984" cy="486000"/>
      </dsp:txXfrm>
    </dsp:sp>
    <dsp:sp modelId="{2FF2A550-739B-447F-8030-5BFE41BEDFC2}">
      <dsp:nvSpPr>
        <dsp:cNvPr id="0" name=""/>
        <dsp:cNvSpPr/>
      </dsp:nvSpPr>
      <dsp:spPr>
        <a:xfrm>
          <a:off x="2458847" y="866542"/>
          <a:ext cx="1155987" cy="13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00050">
            <a:lnSpc>
              <a:spcPct val="90000"/>
            </a:lnSpc>
            <a:spcBef>
              <a:spcPct val="0"/>
            </a:spcBef>
            <a:spcAft>
              <a:spcPct val="15000"/>
            </a:spcAft>
            <a:buChar char="•"/>
          </a:pPr>
          <a:r>
            <a:rPr lang="es-ES" sz="900" kern="1200" dirty="0"/>
            <a:t>Se realizó un procesamiento previo de los datos donde se hizo  una revisión visual para verificar consistencia. Luego se eliminaron datos.</a:t>
          </a:r>
          <a:endParaRPr lang="es-AR" sz="900" kern="1200" dirty="0"/>
        </a:p>
      </dsp:txBody>
      <dsp:txXfrm>
        <a:off x="2458847" y="866542"/>
        <a:ext cx="1155987" cy="1392187"/>
      </dsp:txXfrm>
    </dsp:sp>
    <dsp:sp modelId="{E08688D3-F756-45B2-B396-9F0C9A1B3B3B}">
      <dsp:nvSpPr>
        <dsp:cNvPr id="0" name=""/>
        <dsp:cNvSpPr/>
      </dsp:nvSpPr>
      <dsp:spPr>
        <a:xfrm>
          <a:off x="3687831" y="319792"/>
          <a:ext cx="1444984" cy="486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AR" sz="900" kern="1200" dirty="0"/>
            <a:t>4. Descubrimiento: </a:t>
          </a:r>
        </a:p>
      </dsp:txBody>
      <dsp:txXfrm>
        <a:off x="3930831" y="319792"/>
        <a:ext cx="958984" cy="486000"/>
      </dsp:txXfrm>
    </dsp:sp>
    <dsp:sp modelId="{D6E50256-D303-4A8A-B544-709681B9E8C0}">
      <dsp:nvSpPr>
        <dsp:cNvPr id="0" name=""/>
        <dsp:cNvSpPr/>
      </dsp:nvSpPr>
      <dsp:spPr>
        <a:xfrm>
          <a:off x="3687831" y="866542"/>
          <a:ext cx="1155987" cy="13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00050">
            <a:lnSpc>
              <a:spcPct val="90000"/>
            </a:lnSpc>
            <a:spcBef>
              <a:spcPct val="0"/>
            </a:spcBef>
            <a:spcAft>
              <a:spcPct val="15000"/>
            </a:spcAft>
            <a:buChar char="•"/>
          </a:pPr>
          <a:r>
            <a:rPr lang="es-ES" sz="900" kern="1200" dirty="0"/>
            <a:t>Se aplicaron los algoritmos de Minería de Procesos y se realizó el descubrimiento del modelo actual utilizando una parte de los datos.</a:t>
          </a:r>
          <a:endParaRPr lang="es-AR" sz="900" kern="1200" dirty="0"/>
        </a:p>
      </dsp:txBody>
      <dsp:txXfrm>
        <a:off x="3687831" y="866542"/>
        <a:ext cx="1155987" cy="1392187"/>
      </dsp:txXfrm>
    </dsp:sp>
    <dsp:sp modelId="{A58D9BF2-9501-44D5-B7DA-46F177359A68}">
      <dsp:nvSpPr>
        <dsp:cNvPr id="0" name=""/>
        <dsp:cNvSpPr/>
      </dsp:nvSpPr>
      <dsp:spPr>
        <a:xfrm>
          <a:off x="4916816" y="319792"/>
          <a:ext cx="1444984" cy="486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AR" sz="900" kern="1200"/>
            <a:t>5. Verificación: </a:t>
          </a:r>
        </a:p>
      </dsp:txBody>
      <dsp:txXfrm>
        <a:off x="5159816" y="319792"/>
        <a:ext cx="958984" cy="486000"/>
      </dsp:txXfrm>
    </dsp:sp>
    <dsp:sp modelId="{6F0BAFC5-12D6-4582-B271-3904EA9FA059}">
      <dsp:nvSpPr>
        <dsp:cNvPr id="0" name=""/>
        <dsp:cNvSpPr/>
      </dsp:nvSpPr>
      <dsp:spPr>
        <a:xfrm>
          <a:off x="4916816" y="866542"/>
          <a:ext cx="1155987" cy="13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00050">
            <a:lnSpc>
              <a:spcPct val="90000"/>
            </a:lnSpc>
            <a:spcBef>
              <a:spcPct val="0"/>
            </a:spcBef>
            <a:spcAft>
              <a:spcPct val="15000"/>
            </a:spcAft>
            <a:buChar char="•"/>
          </a:pPr>
          <a:r>
            <a:rPr lang="es-ES" sz="900" kern="1200" dirty="0"/>
            <a:t>Se realizó la verificación de conformidad del modelo descubierto utilizando otra parte del set de datos.</a:t>
          </a:r>
          <a:endParaRPr lang="es-AR" sz="900" kern="1200" dirty="0"/>
        </a:p>
      </dsp:txBody>
      <dsp:txXfrm>
        <a:off x="4916816" y="866542"/>
        <a:ext cx="1155987" cy="1392187"/>
      </dsp:txXfrm>
    </dsp:sp>
    <dsp:sp modelId="{27C259FB-1519-4CFC-96B1-766D66E08C93}">
      <dsp:nvSpPr>
        <dsp:cNvPr id="0" name=""/>
        <dsp:cNvSpPr/>
      </dsp:nvSpPr>
      <dsp:spPr>
        <a:xfrm>
          <a:off x="6145800" y="319792"/>
          <a:ext cx="1444984" cy="486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AR" sz="900" kern="1200"/>
            <a:t>6. Análisis: </a:t>
          </a:r>
        </a:p>
      </dsp:txBody>
      <dsp:txXfrm>
        <a:off x="6388800" y="319792"/>
        <a:ext cx="958984" cy="486000"/>
      </dsp:txXfrm>
    </dsp:sp>
    <dsp:sp modelId="{687F8110-FCC4-4BDA-B2FB-1B26C0C29DA9}">
      <dsp:nvSpPr>
        <dsp:cNvPr id="0" name=""/>
        <dsp:cNvSpPr/>
      </dsp:nvSpPr>
      <dsp:spPr>
        <a:xfrm>
          <a:off x="6145800" y="866542"/>
          <a:ext cx="1155987" cy="13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00050">
            <a:lnSpc>
              <a:spcPct val="90000"/>
            </a:lnSpc>
            <a:spcBef>
              <a:spcPct val="0"/>
            </a:spcBef>
            <a:spcAft>
              <a:spcPct val="15000"/>
            </a:spcAft>
            <a:buChar char="•"/>
          </a:pPr>
          <a:r>
            <a:rPr lang="es-ES" sz="900" kern="1200" dirty="0"/>
            <a:t>Se realizó un análisis de los desvíos y problemas encontrados en la distribución.</a:t>
          </a:r>
          <a:endParaRPr lang="es-AR" sz="900" kern="1200" dirty="0"/>
        </a:p>
      </dsp:txBody>
      <dsp:txXfrm>
        <a:off x="6145800" y="866542"/>
        <a:ext cx="1155987" cy="1392187"/>
      </dsp:txXfrm>
    </dsp:sp>
    <dsp:sp modelId="{F6F46504-9D9E-4E67-9D07-D8635DCC3D7A}">
      <dsp:nvSpPr>
        <dsp:cNvPr id="0" name=""/>
        <dsp:cNvSpPr/>
      </dsp:nvSpPr>
      <dsp:spPr>
        <a:xfrm>
          <a:off x="7374784" y="319792"/>
          <a:ext cx="1444984" cy="486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AR" sz="900" kern="1200" dirty="0"/>
            <a:t>7. Mejoras: </a:t>
          </a:r>
        </a:p>
      </dsp:txBody>
      <dsp:txXfrm>
        <a:off x="7617784" y="319792"/>
        <a:ext cx="958984" cy="486000"/>
      </dsp:txXfrm>
    </dsp:sp>
    <dsp:sp modelId="{93812856-A723-4A4A-8981-0804B698CD72}">
      <dsp:nvSpPr>
        <dsp:cNvPr id="0" name=""/>
        <dsp:cNvSpPr/>
      </dsp:nvSpPr>
      <dsp:spPr>
        <a:xfrm>
          <a:off x="7374784" y="866542"/>
          <a:ext cx="1155987" cy="13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00050">
            <a:lnSpc>
              <a:spcPct val="90000"/>
            </a:lnSpc>
            <a:spcBef>
              <a:spcPct val="0"/>
            </a:spcBef>
            <a:spcAft>
              <a:spcPct val="15000"/>
            </a:spcAft>
            <a:buChar char="•"/>
          </a:pPr>
          <a:r>
            <a:rPr lang="es-ES" sz="900" kern="1200" dirty="0"/>
            <a:t>Se analizaron posibles mejoras al proceso y las incidencias encontradas para desarrollar un prototipo de software en el que se incorporaron las técnicas de minería de procesos dentro del circuito de distribución.</a:t>
          </a:r>
          <a:endParaRPr lang="es-AR" sz="900" kern="1200" dirty="0"/>
        </a:p>
      </dsp:txBody>
      <dsp:txXfrm>
        <a:off x="7374784" y="866542"/>
        <a:ext cx="1155987" cy="1392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8647C-3768-4580-96B9-D0A564AC554E}">
      <dsp:nvSpPr>
        <dsp:cNvPr id="0" name=""/>
        <dsp:cNvSpPr/>
      </dsp:nvSpPr>
      <dsp:spPr>
        <a:xfrm>
          <a:off x="0" y="441021"/>
          <a:ext cx="8229600" cy="40572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583184" rIns="638708"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Permite descubrir, analizar y mejorar procesos de negocio a partir de archivos de registro de diferentes sistemas de información.</a:t>
          </a:r>
        </a:p>
        <a:p>
          <a:pPr marL="285750" lvl="1" indent="-285750" algn="l" defTabSz="1244600">
            <a:lnSpc>
              <a:spcPct val="90000"/>
            </a:lnSpc>
            <a:spcBef>
              <a:spcPct val="0"/>
            </a:spcBef>
            <a:spcAft>
              <a:spcPct val="15000"/>
            </a:spcAft>
            <a:buChar char="•"/>
          </a:pPr>
          <a:r>
            <a:rPr lang="es-ES" sz="2800" kern="1200" dirty="0"/>
            <a:t>Se modelan procesos y se extrae información de los archivos de registro que permite la toma de decisiones.</a:t>
          </a:r>
        </a:p>
        <a:p>
          <a:pPr marL="285750" lvl="1" indent="-285750" algn="l" defTabSz="1244600">
            <a:lnSpc>
              <a:spcPct val="90000"/>
            </a:lnSpc>
            <a:spcBef>
              <a:spcPct val="0"/>
            </a:spcBef>
            <a:spcAft>
              <a:spcPct val="15000"/>
            </a:spcAft>
            <a:buChar char="•"/>
          </a:pPr>
          <a:r>
            <a:rPr lang="es-ES" sz="2800" kern="1200" dirty="0"/>
            <a:t>Permite observar que está pasando realmente.</a:t>
          </a:r>
        </a:p>
      </dsp:txBody>
      <dsp:txXfrm>
        <a:off x="0" y="441021"/>
        <a:ext cx="8229600" cy="4057200"/>
      </dsp:txXfrm>
    </dsp:sp>
    <dsp:sp modelId="{AF251B9B-8919-46F8-956A-CEC6A88E591E}">
      <dsp:nvSpPr>
        <dsp:cNvPr id="0" name=""/>
        <dsp:cNvSpPr/>
      </dsp:nvSpPr>
      <dsp:spPr>
        <a:xfrm>
          <a:off x="411480" y="27741"/>
          <a:ext cx="5760720" cy="8265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s-AR" sz="2800" kern="1200" dirty="0"/>
            <a:t>Minería de Procesos</a:t>
          </a:r>
          <a:endParaRPr lang="es-ES" sz="2800" kern="1200" dirty="0"/>
        </a:p>
      </dsp:txBody>
      <dsp:txXfrm>
        <a:off x="451829" y="68090"/>
        <a:ext cx="5680022" cy="74586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05FA9-2B72-4411-AB32-865DC538AEA3}">
      <dsp:nvSpPr>
        <dsp:cNvPr id="0" name=""/>
        <dsp:cNvSpPr/>
      </dsp:nvSpPr>
      <dsp:spPr>
        <a:xfrm>
          <a:off x="1085827" y="1545"/>
          <a:ext cx="1719463" cy="859731"/>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dirty="0"/>
            <a:t>Exportación</a:t>
          </a:r>
        </a:p>
      </dsp:txBody>
      <dsp:txXfrm>
        <a:off x="1111008" y="26726"/>
        <a:ext cx="1669101" cy="809369"/>
      </dsp:txXfrm>
    </dsp:sp>
    <dsp:sp modelId="{40119E4B-140D-4808-A92B-499F177F55C6}">
      <dsp:nvSpPr>
        <dsp:cNvPr id="0" name=""/>
        <dsp:cNvSpPr/>
      </dsp:nvSpPr>
      <dsp:spPr>
        <a:xfrm>
          <a:off x="1257773" y="861277"/>
          <a:ext cx="171946" cy="644798"/>
        </a:xfrm>
        <a:custGeom>
          <a:avLst/>
          <a:gdLst/>
          <a:ahLst/>
          <a:cxnLst/>
          <a:rect l="0" t="0" r="0" b="0"/>
          <a:pathLst>
            <a:path>
              <a:moveTo>
                <a:pt x="0" y="0"/>
              </a:moveTo>
              <a:lnTo>
                <a:pt x="0" y="644798"/>
              </a:lnTo>
              <a:lnTo>
                <a:pt x="171946" y="64479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3B8CE-53C8-4E12-9C71-B91440488EB8}">
      <dsp:nvSpPr>
        <dsp:cNvPr id="0" name=""/>
        <dsp:cNvSpPr/>
      </dsp:nvSpPr>
      <dsp:spPr>
        <a:xfrm>
          <a:off x="1429719" y="1076210"/>
          <a:ext cx="1375571" cy="859731"/>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ES" sz="1300" kern="1200" dirty="0"/>
            <a:t>Selección de campos representativos</a:t>
          </a:r>
        </a:p>
      </dsp:txBody>
      <dsp:txXfrm>
        <a:off x="1454900" y="1101391"/>
        <a:ext cx="1325209" cy="809369"/>
      </dsp:txXfrm>
    </dsp:sp>
    <dsp:sp modelId="{6987FBCD-F3E1-4520-8138-919F732C15DC}">
      <dsp:nvSpPr>
        <dsp:cNvPr id="0" name=""/>
        <dsp:cNvSpPr/>
      </dsp:nvSpPr>
      <dsp:spPr>
        <a:xfrm>
          <a:off x="1257773" y="861277"/>
          <a:ext cx="171946" cy="1719463"/>
        </a:xfrm>
        <a:custGeom>
          <a:avLst/>
          <a:gdLst/>
          <a:ahLst/>
          <a:cxnLst/>
          <a:rect l="0" t="0" r="0" b="0"/>
          <a:pathLst>
            <a:path>
              <a:moveTo>
                <a:pt x="0" y="0"/>
              </a:moveTo>
              <a:lnTo>
                <a:pt x="0" y="1719463"/>
              </a:lnTo>
              <a:lnTo>
                <a:pt x="171946" y="171946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C25BB3-8A20-4D97-8FFB-7DE75CC98FD5}">
      <dsp:nvSpPr>
        <dsp:cNvPr id="0" name=""/>
        <dsp:cNvSpPr/>
      </dsp:nvSpPr>
      <dsp:spPr>
        <a:xfrm>
          <a:off x="1429719" y="2150874"/>
          <a:ext cx="1375571" cy="859731"/>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ES" sz="1300" kern="1200" dirty="0"/>
            <a:t> Exportación manual a </a:t>
          </a:r>
          <a:r>
            <a:rPr lang="es-ES" sz="1300" kern="1200" dirty="0" err="1"/>
            <a:t>txt</a:t>
          </a:r>
          <a:endParaRPr lang="es-ES" sz="1300" kern="1200" dirty="0"/>
        </a:p>
      </dsp:txBody>
      <dsp:txXfrm>
        <a:off x="1454900" y="2176055"/>
        <a:ext cx="1325209" cy="809369"/>
      </dsp:txXfrm>
    </dsp:sp>
    <dsp:sp modelId="{8B408D6F-720B-4B7E-ABA3-80B6B6A1B5F2}">
      <dsp:nvSpPr>
        <dsp:cNvPr id="0" name=""/>
        <dsp:cNvSpPr/>
      </dsp:nvSpPr>
      <dsp:spPr>
        <a:xfrm>
          <a:off x="1257773" y="861277"/>
          <a:ext cx="171946" cy="2794128"/>
        </a:xfrm>
        <a:custGeom>
          <a:avLst/>
          <a:gdLst/>
          <a:ahLst/>
          <a:cxnLst/>
          <a:rect l="0" t="0" r="0" b="0"/>
          <a:pathLst>
            <a:path>
              <a:moveTo>
                <a:pt x="0" y="0"/>
              </a:moveTo>
              <a:lnTo>
                <a:pt x="0" y="2794128"/>
              </a:lnTo>
              <a:lnTo>
                <a:pt x="171946" y="279412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92D102-E353-4AEB-A134-6B8F01C27BB5}">
      <dsp:nvSpPr>
        <dsp:cNvPr id="0" name=""/>
        <dsp:cNvSpPr/>
      </dsp:nvSpPr>
      <dsp:spPr>
        <a:xfrm>
          <a:off x="1429719" y="3225539"/>
          <a:ext cx="1375571" cy="859731"/>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ES" sz="1300" kern="1200" dirty="0"/>
            <a:t>9.000.000. de registros, 3.750.000 envíos postales</a:t>
          </a:r>
        </a:p>
      </dsp:txBody>
      <dsp:txXfrm>
        <a:off x="1454900" y="3250720"/>
        <a:ext cx="1325209" cy="80936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05FA9-2B72-4411-AB32-865DC538AEA3}">
      <dsp:nvSpPr>
        <dsp:cNvPr id="0" name=""/>
        <dsp:cNvSpPr/>
      </dsp:nvSpPr>
      <dsp:spPr>
        <a:xfrm>
          <a:off x="1085827" y="1545"/>
          <a:ext cx="1719463" cy="859731"/>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s-ES" sz="2600" kern="1200" dirty="0"/>
            <a:t>Verificación</a:t>
          </a:r>
        </a:p>
      </dsp:txBody>
      <dsp:txXfrm>
        <a:off x="1111008" y="26726"/>
        <a:ext cx="1669101" cy="809369"/>
      </dsp:txXfrm>
    </dsp:sp>
    <dsp:sp modelId="{40119E4B-140D-4808-A92B-499F177F55C6}">
      <dsp:nvSpPr>
        <dsp:cNvPr id="0" name=""/>
        <dsp:cNvSpPr/>
      </dsp:nvSpPr>
      <dsp:spPr>
        <a:xfrm>
          <a:off x="1257773" y="861277"/>
          <a:ext cx="171946" cy="644798"/>
        </a:xfrm>
        <a:custGeom>
          <a:avLst/>
          <a:gdLst/>
          <a:ahLst/>
          <a:cxnLst/>
          <a:rect l="0" t="0" r="0" b="0"/>
          <a:pathLst>
            <a:path>
              <a:moveTo>
                <a:pt x="0" y="0"/>
              </a:moveTo>
              <a:lnTo>
                <a:pt x="0" y="644798"/>
              </a:lnTo>
              <a:lnTo>
                <a:pt x="171946" y="64479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3B8CE-53C8-4E12-9C71-B91440488EB8}">
      <dsp:nvSpPr>
        <dsp:cNvPr id="0" name=""/>
        <dsp:cNvSpPr/>
      </dsp:nvSpPr>
      <dsp:spPr>
        <a:xfrm>
          <a:off x="1429719" y="1076210"/>
          <a:ext cx="1375571" cy="859731"/>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ES" sz="1800" kern="1200" dirty="0"/>
            <a:t>Modificación de información</a:t>
          </a:r>
        </a:p>
      </dsp:txBody>
      <dsp:txXfrm>
        <a:off x="1454900" y="1101391"/>
        <a:ext cx="1325209" cy="809369"/>
      </dsp:txXfrm>
    </dsp:sp>
    <dsp:sp modelId="{6987FBCD-F3E1-4520-8138-919F732C15DC}">
      <dsp:nvSpPr>
        <dsp:cNvPr id="0" name=""/>
        <dsp:cNvSpPr/>
      </dsp:nvSpPr>
      <dsp:spPr>
        <a:xfrm>
          <a:off x="1257773" y="861277"/>
          <a:ext cx="171946" cy="1719463"/>
        </a:xfrm>
        <a:custGeom>
          <a:avLst/>
          <a:gdLst/>
          <a:ahLst/>
          <a:cxnLst/>
          <a:rect l="0" t="0" r="0" b="0"/>
          <a:pathLst>
            <a:path>
              <a:moveTo>
                <a:pt x="0" y="0"/>
              </a:moveTo>
              <a:lnTo>
                <a:pt x="0" y="1719463"/>
              </a:lnTo>
              <a:lnTo>
                <a:pt x="171946" y="171946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C25BB3-8A20-4D97-8FFB-7DE75CC98FD5}">
      <dsp:nvSpPr>
        <dsp:cNvPr id="0" name=""/>
        <dsp:cNvSpPr/>
      </dsp:nvSpPr>
      <dsp:spPr>
        <a:xfrm>
          <a:off x="1429719" y="2150874"/>
          <a:ext cx="1375571" cy="859731"/>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ES" sz="1800" kern="1200" dirty="0"/>
            <a:t> Selección de campos</a:t>
          </a:r>
        </a:p>
      </dsp:txBody>
      <dsp:txXfrm>
        <a:off x="1454900" y="2176055"/>
        <a:ext cx="1325209" cy="809369"/>
      </dsp:txXfrm>
    </dsp:sp>
    <dsp:sp modelId="{8B408D6F-720B-4B7E-ABA3-80B6B6A1B5F2}">
      <dsp:nvSpPr>
        <dsp:cNvPr id="0" name=""/>
        <dsp:cNvSpPr/>
      </dsp:nvSpPr>
      <dsp:spPr>
        <a:xfrm>
          <a:off x="1257773" y="861277"/>
          <a:ext cx="171946" cy="2794128"/>
        </a:xfrm>
        <a:custGeom>
          <a:avLst/>
          <a:gdLst/>
          <a:ahLst/>
          <a:cxnLst/>
          <a:rect l="0" t="0" r="0" b="0"/>
          <a:pathLst>
            <a:path>
              <a:moveTo>
                <a:pt x="0" y="0"/>
              </a:moveTo>
              <a:lnTo>
                <a:pt x="0" y="2794128"/>
              </a:lnTo>
              <a:lnTo>
                <a:pt x="171946" y="279412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92D102-E353-4AEB-A134-6B8F01C27BB5}">
      <dsp:nvSpPr>
        <dsp:cNvPr id="0" name=""/>
        <dsp:cNvSpPr/>
      </dsp:nvSpPr>
      <dsp:spPr>
        <a:xfrm>
          <a:off x="1429719" y="3225539"/>
          <a:ext cx="1375571" cy="859731"/>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ES" sz="1800" kern="1200" dirty="0"/>
            <a:t>9 Archivos 150 Mb</a:t>
          </a:r>
        </a:p>
      </dsp:txBody>
      <dsp:txXfrm>
        <a:off x="1454900" y="3250720"/>
        <a:ext cx="1325209" cy="8093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28E3F-9A1F-46B4-B07A-C2E838AD505C}">
      <dsp:nvSpPr>
        <dsp:cNvPr id="0" name=""/>
        <dsp:cNvSpPr/>
      </dsp:nvSpPr>
      <dsp:spPr>
        <a:xfrm>
          <a:off x="0" y="0"/>
          <a:ext cx="2736279" cy="2270690"/>
        </a:xfrm>
        <a:prstGeom prst="roundRect">
          <a:avLst>
            <a:gd name="adj" fmla="val 5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6299" rIns="137795" bIns="0" numCol="1" spcCol="1270" anchor="t" anchorCtr="0">
          <a:noAutofit/>
        </a:bodyPr>
        <a:lstStyle/>
        <a:p>
          <a:pPr marL="0" lvl="0" indent="0" algn="r" defTabSz="1377950">
            <a:lnSpc>
              <a:spcPct val="90000"/>
            </a:lnSpc>
            <a:spcBef>
              <a:spcPct val="0"/>
            </a:spcBef>
            <a:spcAft>
              <a:spcPct val="35000"/>
            </a:spcAft>
            <a:buNone/>
          </a:pPr>
          <a:r>
            <a:rPr lang="es-ES" sz="3100" kern="1200" dirty="0"/>
            <a:t>XES</a:t>
          </a:r>
        </a:p>
      </dsp:txBody>
      <dsp:txXfrm rot="16200000">
        <a:off x="-657355" y="657355"/>
        <a:ext cx="1861965" cy="547255"/>
      </dsp:txXfrm>
    </dsp:sp>
    <dsp:sp modelId="{D8A29003-0172-4103-B19A-DCD58398B7D1}">
      <dsp:nvSpPr>
        <dsp:cNvPr id="0" name=""/>
        <dsp:cNvSpPr/>
      </dsp:nvSpPr>
      <dsp:spPr>
        <a:xfrm>
          <a:off x="547255" y="0"/>
          <a:ext cx="2038527" cy="227069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867" rIns="0" bIns="0" numCol="1" spcCol="1270" anchor="t" anchorCtr="0">
          <a:noAutofit/>
        </a:bodyPr>
        <a:lstStyle/>
        <a:p>
          <a:pPr marL="0" lvl="0" indent="0" algn="l" defTabSz="1022350">
            <a:lnSpc>
              <a:spcPct val="90000"/>
            </a:lnSpc>
            <a:spcBef>
              <a:spcPct val="0"/>
            </a:spcBef>
            <a:spcAft>
              <a:spcPct val="35000"/>
            </a:spcAft>
            <a:buNone/>
          </a:pPr>
          <a:r>
            <a:rPr lang="es-ES" sz="2300" kern="1200" dirty="0"/>
            <a:t>Flexible</a:t>
          </a:r>
        </a:p>
        <a:p>
          <a:pPr marL="0" lvl="0" indent="0" algn="l" defTabSz="1022350">
            <a:lnSpc>
              <a:spcPct val="90000"/>
            </a:lnSpc>
            <a:spcBef>
              <a:spcPct val="0"/>
            </a:spcBef>
            <a:spcAft>
              <a:spcPct val="35000"/>
            </a:spcAft>
            <a:buNone/>
          </a:pPr>
          <a:r>
            <a:rPr lang="es-ES" sz="2300" kern="1200" dirty="0"/>
            <a:t>Compatible</a:t>
          </a:r>
        </a:p>
        <a:p>
          <a:pPr marL="0" lvl="0" indent="0" algn="l" defTabSz="1022350">
            <a:lnSpc>
              <a:spcPct val="90000"/>
            </a:lnSpc>
            <a:spcBef>
              <a:spcPct val="0"/>
            </a:spcBef>
            <a:spcAft>
              <a:spcPct val="35000"/>
            </a:spcAft>
            <a:buNone/>
          </a:pPr>
          <a:r>
            <a:rPr lang="es-ES" sz="2300" kern="1200" dirty="0"/>
            <a:t>Detallado</a:t>
          </a:r>
        </a:p>
        <a:p>
          <a:pPr marL="0" lvl="0" indent="0" algn="l" defTabSz="1022350">
            <a:lnSpc>
              <a:spcPct val="90000"/>
            </a:lnSpc>
            <a:spcBef>
              <a:spcPct val="0"/>
            </a:spcBef>
            <a:spcAft>
              <a:spcPct val="35000"/>
            </a:spcAft>
            <a:buNone/>
          </a:pPr>
          <a:r>
            <a:rPr lang="es-ES" sz="2300" kern="1200" dirty="0"/>
            <a:t>Facilidad de uso</a:t>
          </a:r>
        </a:p>
        <a:p>
          <a:pPr marL="0" lvl="0" indent="0" algn="l" defTabSz="1022350">
            <a:lnSpc>
              <a:spcPct val="90000"/>
            </a:lnSpc>
            <a:spcBef>
              <a:spcPct val="0"/>
            </a:spcBef>
            <a:spcAft>
              <a:spcPct val="35000"/>
            </a:spcAft>
            <a:buNone/>
          </a:pPr>
          <a:r>
            <a:rPr lang="es-ES" sz="2300" kern="1200" dirty="0"/>
            <a:t>Aplicable</a:t>
          </a:r>
        </a:p>
      </dsp:txBody>
      <dsp:txXfrm>
        <a:off x="547255" y="0"/>
        <a:ext cx="2038527" cy="227069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14B1E-08A1-41E9-892F-7EC3F2C57907}">
      <dsp:nvSpPr>
        <dsp:cNvPr id="0" name=""/>
        <dsp:cNvSpPr/>
      </dsp:nvSpPr>
      <dsp:spPr>
        <a:xfrm>
          <a:off x="0" y="273140"/>
          <a:ext cx="8136904" cy="13923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1514" tIns="270764" rIns="631514" bIns="92456" numCol="1" spcCol="1270" anchor="t" anchorCtr="0">
          <a:noAutofit/>
        </a:bodyPr>
        <a:lstStyle/>
        <a:p>
          <a:pPr marL="114300" lvl="1" indent="-114300" algn="l" defTabSz="577850">
            <a:lnSpc>
              <a:spcPct val="90000"/>
            </a:lnSpc>
            <a:spcBef>
              <a:spcPct val="0"/>
            </a:spcBef>
            <a:spcAft>
              <a:spcPct val="15000"/>
            </a:spcAft>
            <a:buChar char="•"/>
          </a:pPr>
          <a:r>
            <a:rPr lang="es-ES" sz="1300" kern="1200" dirty="0">
              <a:solidFill>
                <a:srgbClr val="00B050"/>
              </a:solidFill>
            </a:rPr>
            <a:t>Simple y rápido, no requiere una gran cantidad de computo</a:t>
          </a:r>
        </a:p>
        <a:p>
          <a:pPr marL="114300" lvl="1" indent="-114300" algn="l" defTabSz="577850">
            <a:lnSpc>
              <a:spcPct val="90000"/>
            </a:lnSpc>
            <a:spcBef>
              <a:spcPct val="0"/>
            </a:spcBef>
            <a:spcAft>
              <a:spcPct val="15000"/>
            </a:spcAft>
            <a:buChar char="•"/>
          </a:pPr>
          <a:r>
            <a:rPr lang="es-ES" sz="1300" kern="1200" dirty="0">
              <a:solidFill>
                <a:srgbClr val="00B050"/>
              </a:solidFill>
            </a:rPr>
            <a:t>Eficiente para encontrar todas las rutas posibles en un proceso</a:t>
          </a:r>
        </a:p>
        <a:p>
          <a:pPr marL="114300" lvl="1" indent="-114300" algn="l" defTabSz="577850">
            <a:lnSpc>
              <a:spcPct val="90000"/>
            </a:lnSpc>
            <a:spcBef>
              <a:spcPct val="0"/>
            </a:spcBef>
            <a:spcAft>
              <a:spcPct val="15000"/>
            </a:spcAft>
            <a:buChar char="•"/>
          </a:pPr>
          <a:r>
            <a:rPr lang="es-ES" sz="1300" kern="1200" dirty="0">
              <a:solidFill>
                <a:srgbClr val="FF0000"/>
              </a:solidFill>
            </a:rPr>
            <a:t>Solo puede descubrir procesos secuenciales</a:t>
          </a:r>
        </a:p>
        <a:p>
          <a:pPr marL="114300" lvl="1" indent="-114300" algn="l" defTabSz="577850">
            <a:lnSpc>
              <a:spcPct val="90000"/>
            </a:lnSpc>
            <a:spcBef>
              <a:spcPct val="0"/>
            </a:spcBef>
            <a:spcAft>
              <a:spcPct val="15000"/>
            </a:spcAft>
            <a:buChar char="•"/>
          </a:pPr>
          <a:r>
            <a:rPr lang="es-ES" sz="1300" kern="1200" dirty="0">
              <a:solidFill>
                <a:srgbClr val="FF0000"/>
              </a:solidFill>
            </a:rPr>
            <a:t>No funciona correctamente con procesos complejos o con muchos bucles</a:t>
          </a:r>
        </a:p>
        <a:p>
          <a:pPr marL="114300" lvl="1" indent="-114300" algn="l" defTabSz="577850">
            <a:lnSpc>
              <a:spcPct val="90000"/>
            </a:lnSpc>
            <a:spcBef>
              <a:spcPct val="0"/>
            </a:spcBef>
            <a:spcAft>
              <a:spcPct val="15000"/>
            </a:spcAft>
            <a:buChar char="•"/>
          </a:pPr>
          <a:r>
            <a:rPr lang="es-ES" sz="1300" kern="1200" dirty="0">
              <a:solidFill>
                <a:srgbClr val="FF0000"/>
              </a:solidFill>
            </a:rPr>
            <a:t>Muy sensible al ruido en los datos Desventajas</a:t>
          </a:r>
        </a:p>
      </dsp:txBody>
      <dsp:txXfrm>
        <a:off x="0" y="273140"/>
        <a:ext cx="8136904" cy="1392300"/>
      </dsp:txXfrm>
    </dsp:sp>
    <dsp:sp modelId="{81B13761-B283-46BD-9CE1-BBB271C5CF5A}">
      <dsp:nvSpPr>
        <dsp:cNvPr id="0" name=""/>
        <dsp:cNvSpPr/>
      </dsp:nvSpPr>
      <dsp:spPr>
        <a:xfrm>
          <a:off x="406845" y="81260"/>
          <a:ext cx="5695832" cy="3837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289" tIns="0" rIns="215289" bIns="0" numCol="1" spcCol="1270" anchor="ctr" anchorCtr="0">
          <a:noAutofit/>
        </a:bodyPr>
        <a:lstStyle/>
        <a:p>
          <a:pPr marL="0" lvl="0" indent="0" algn="l" defTabSz="577850">
            <a:lnSpc>
              <a:spcPct val="90000"/>
            </a:lnSpc>
            <a:spcBef>
              <a:spcPct val="0"/>
            </a:spcBef>
            <a:spcAft>
              <a:spcPct val="35000"/>
            </a:spcAft>
            <a:buNone/>
          </a:pPr>
          <a:r>
            <a:rPr lang="es-ES" sz="1300" kern="1200" dirty="0"/>
            <a:t>Alpha / Alpha+</a:t>
          </a:r>
        </a:p>
      </dsp:txBody>
      <dsp:txXfrm>
        <a:off x="425579" y="99994"/>
        <a:ext cx="5658364" cy="346292"/>
      </dsp:txXfrm>
    </dsp:sp>
    <dsp:sp modelId="{9B32BAE7-9BD3-446D-B468-E0FC288FE86E}">
      <dsp:nvSpPr>
        <dsp:cNvPr id="0" name=""/>
        <dsp:cNvSpPr/>
      </dsp:nvSpPr>
      <dsp:spPr>
        <a:xfrm>
          <a:off x="0" y="1927520"/>
          <a:ext cx="8136904" cy="982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1514" tIns="270764" rIns="631514" bIns="92456" numCol="1" spcCol="1270" anchor="t" anchorCtr="0">
          <a:noAutofit/>
        </a:bodyPr>
        <a:lstStyle/>
        <a:p>
          <a:pPr marL="114300" lvl="1" indent="-114300" algn="l" defTabSz="577850">
            <a:lnSpc>
              <a:spcPct val="90000"/>
            </a:lnSpc>
            <a:spcBef>
              <a:spcPct val="0"/>
            </a:spcBef>
            <a:spcAft>
              <a:spcPct val="15000"/>
            </a:spcAft>
            <a:buChar char="•"/>
          </a:pPr>
          <a:r>
            <a:rPr lang="es-ES" sz="1300" kern="1200" dirty="0">
              <a:solidFill>
                <a:srgbClr val="00B050"/>
              </a:solidFill>
            </a:rPr>
            <a:t>Soporta bucles y procesos complejos</a:t>
          </a:r>
        </a:p>
        <a:p>
          <a:pPr marL="114300" lvl="1" indent="-114300" algn="l" defTabSz="577850">
            <a:lnSpc>
              <a:spcPct val="90000"/>
            </a:lnSpc>
            <a:spcBef>
              <a:spcPct val="0"/>
            </a:spcBef>
            <a:spcAft>
              <a:spcPct val="15000"/>
            </a:spcAft>
            <a:buChar char="•"/>
          </a:pPr>
          <a:r>
            <a:rPr lang="es-ES" sz="1300" kern="1200" dirty="0">
              <a:solidFill>
                <a:srgbClr val="00B050"/>
              </a:solidFill>
            </a:rPr>
            <a:t>Tolerante al ruido </a:t>
          </a:r>
        </a:p>
        <a:p>
          <a:pPr marL="114300" lvl="1" indent="-114300" algn="l" defTabSz="577850">
            <a:lnSpc>
              <a:spcPct val="90000"/>
            </a:lnSpc>
            <a:spcBef>
              <a:spcPct val="0"/>
            </a:spcBef>
            <a:spcAft>
              <a:spcPct val="15000"/>
            </a:spcAft>
            <a:buChar char="•"/>
          </a:pPr>
          <a:r>
            <a:rPr lang="es-ES" sz="1300" kern="1200" dirty="0">
              <a:solidFill>
                <a:srgbClr val="FF0000"/>
              </a:solidFill>
            </a:rPr>
            <a:t>No es tan preciso como otros modelos</a:t>
          </a:r>
        </a:p>
      </dsp:txBody>
      <dsp:txXfrm>
        <a:off x="0" y="1927520"/>
        <a:ext cx="8136904" cy="982800"/>
      </dsp:txXfrm>
    </dsp:sp>
    <dsp:sp modelId="{4D23F86D-2A8B-41E5-A583-B4BCB7998743}">
      <dsp:nvSpPr>
        <dsp:cNvPr id="0" name=""/>
        <dsp:cNvSpPr/>
      </dsp:nvSpPr>
      <dsp:spPr>
        <a:xfrm>
          <a:off x="406845" y="1735640"/>
          <a:ext cx="5695832" cy="3837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289" tIns="0" rIns="215289" bIns="0" numCol="1" spcCol="1270" anchor="ctr" anchorCtr="0">
          <a:noAutofit/>
        </a:bodyPr>
        <a:lstStyle/>
        <a:p>
          <a:pPr marL="0" lvl="0" indent="0" algn="l" defTabSz="577850">
            <a:lnSpc>
              <a:spcPct val="90000"/>
            </a:lnSpc>
            <a:spcBef>
              <a:spcPct val="0"/>
            </a:spcBef>
            <a:spcAft>
              <a:spcPct val="35000"/>
            </a:spcAft>
            <a:buNone/>
          </a:pPr>
          <a:r>
            <a:rPr lang="es-ES" sz="1300" b="1" i="0" kern="1200" dirty="0" err="1"/>
            <a:t>Heuristic</a:t>
          </a:r>
          <a:r>
            <a:rPr lang="es-ES" sz="1300" b="1" i="0" kern="1200" dirty="0"/>
            <a:t> </a:t>
          </a:r>
          <a:r>
            <a:rPr lang="es-ES" sz="1300" b="1" i="0" kern="1200" dirty="0" err="1"/>
            <a:t>Miner</a:t>
          </a:r>
          <a:endParaRPr lang="es-ES" sz="1300" kern="1200" dirty="0"/>
        </a:p>
      </dsp:txBody>
      <dsp:txXfrm>
        <a:off x="425579" y="1754374"/>
        <a:ext cx="5658364" cy="346292"/>
      </dsp:txXfrm>
    </dsp:sp>
    <dsp:sp modelId="{EF329C40-28DB-4ED3-99B9-9BE2DCA524DD}">
      <dsp:nvSpPr>
        <dsp:cNvPr id="0" name=""/>
        <dsp:cNvSpPr/>
      </dsp:nvSpPr>
      <dsp:spPr>
        <a:xfrm>
          <a:off x="0" y="3172400"/>
          <a:ext cx="8136904" cy="118755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1514" tIns="270764" rIns="631514" bIns="92456" numCol="1" spcCol="1270" anchor="t" anchorCtr="0">
          <a:noAutofit/>
        </a:bodyPr>
        <a:lstStyle/>
        <a:p>
          <a:pPr marL="114300" lvl="1" indent="-114300" algn="l" defTabSz="577850">
            <a:lnSpc>
              <a:spcPct val="90000"/>
            </a:lnSpc>
            <a:spcBef>
              <a:spcPct val="0"/>
            </a:spcBef>
            <a:spcAft>
              <a:spcPct val="15000"/>
            </a:spcAft>
            <a:buChar char="•"/>
          </a:pPr>
          <a:r>
            <a:rPr lang="es-ES" sz="1300" kern="1200" dirty="0">
              <a:solidFill>
                <a:srgbClr val="00B050"/>
              </a:solidFill>
            </a:rPr>
            <a:t>Soporta cierta incertidumbre en los datos</a:t>
          </a:r>
        </a:p>
        <a:p>
          <a:pPr marL="114300" lvl="1" indent="-114300" algn="l" defTabSz="577850">
            <a:lnSpc>
              <a:spcPct val="90000"/>
            </a:lnSpc>
            <a:spcBef>
              <a:spcPct val="0"/>
            </a:spcBef>
            <a:spcAft>
              <a:spcPct val="15000"/>
            </a:spcAft>
            <a:buChar char="•"/>
          </a:pPr>
          <a:r>
            <a:rPr lang="es-ES" sz="1300" kern="1200" dirty="0">
              <a:solidFill>
                <a:srgbClr val="00B050"/>
              </a:solidFill>
            </a:rPr>
            <a:t>Útil cuando la precisión exacta no es crítica</a:t>
          </a:r>
        </a:p>
        <a:p>
          <a:pPr marL="114300" lvl="1" indent="-114300" algn="l" defTabSz="577850">
            <a:lnSpc>
              <a:spcPct val="90000"/>
            </a:lnSpc>
            <a:spcBef>
              <a:spcPct val="0"/>
            </a:spcBef>
            <a:spcAft>
              <a:spcPct val="15000"/>
            </a:spcAft>
            <a:buChar char="•"/>
          </a:pPr>
          <a:r>
            <a:rPr lang="es-ES" sz="1300" kern="1200" dirty="0">
              <a:solidFill>
                <a:srgbClr val="FF0000"/>
              </a:solidFill>
            </a:rPr>
            <a:t>Puede ser difícil de entender debido a la utilización de lógica difusa</a:t>
          </a:r>
        </a:p>
        <a:p>
          <a:pPr marL="114300" lvl="1" indent="-114300" algn="l" defTabSz="577850">
            <a:lnSpc>
              <a:spcPct val="90000"/>
            </a:lnSpc>
            <a:spcBef>
              <a:spcPct val="0"/>
            </a:spcBef>
            <a:spcAft>
              <a:spcPct val="15000"/>
            </a:spcAft>
            <a:buChar char="•"/>
          </a:pPr>
          <a:endParaRPr lang="es-ES" sz="1300" kern="1200" dirty="0"/>
        </a:p>
      </dsp:txBody>
      <dsp:txXfrm>
        <a:off x="0" y="3172400"/>
        <a:ext cx="8136904" cy="1187550"/>
      </dsp:txXfrm>
    </dsp:sp>
    <dsp:sp modelId="{60D4ED45-22C8-4ED4-B586-C0F0F3162C9A}">
      <dsp:nvSpPr>
        <dsp:cNvPr id="0" name=""/>
        <dsp:cNvSpPr/>
      </dsp:nvSpPr>
      <dsp:spPr>
        <a:xfrm>
          <a:off x="406845" y="2980520"/>
          <a:ext cx="5695832" cy="3837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289" tIns="0" rIns="215289" bIns="0" numCol="1" spcCol="1270" anchor="ctr" anchorCtr="0">
          <a:noAutofit/>
        </a:bodyPr>
        <a:lstStyle/>
        <a:p>
          <a:pPr marL="0" lvl="0" indent="0" algn="l" defTabSz="577850">
            <a:lnSpc>
              <a:spcPct val="90000"/>
            </a:lnSpc>
            <a:spcBef>
              <a:spcPct val="0"/>
            </a:spcBef>
            <a:spcAft>
              <a:spcPct val="35000"/>
            </a:spcAft>
            <a:buNone/>
          </a:pPr>
          <a:r>
            <a:rPr lang="es-ES" sz="1300" b="1" i="0" kern="1200" dirty="0" err="1"/>
            <a:t>Fussy</a:t>
          </a:r>
          <a:r>
            <a:rPr lang="es-ES" sz="1300" b="1" i="0" kern="1200" dirty="0"/>
            <a:t> </a:t>
          </a:r>
          <a:r>
            <a:rPr lang="es-ES" sz="1300" b="1" i="0" kern="1200" dirty="0" err="1"/>
            <a:t>Miner</a:t>
          </a:r>
          <a:endParaRPr lang="es-ES" sz="1300" kern="1200" dirty="0"/>
        </a:p>
      </dsp:txBody>
      <dsp:txXfrm>
        <a:off x="425579" y="2999254"/>
        <a:ext cx="5658364" cy="34629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E5B6E-7734-4637-9402-0B4CDDE9F333}">
      <dsp:nvSpPr>
        <dsp:cNvPr id="0" name=""/>
        <dsp:cNvSpPr/>
      </dsp:nvSpPr>
      <dsp:spPr>
        <a:xfrm>
          <a:off x="0" y="455896"/>
          <a:ext cx="7632848" cy="433755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2394" tIns="562356" rIns="592394" bIns="192024" numCol="1" spcCol="1270" anchor="t" anchorCtr="0">
          <a:noAutofit/>
        </a:bodyPr>
        <a:lstStyle/>
        <a:p>
          <a:pPr marL="228600" lvl="1" indent="-228600" algn="l" defTabSz="1200150">
            <a:lnSpc>
              <a:spcPct val="90000"/>
            </a:lnSpc>
            <a:spcBef>
              <a:spcPct val="0"/>
            </a:spcBef>
            <a:spcAft>
              <a:spcPct val="15000"/>
            </a:spcAft>
            <a:buChar char="•"/>
          </a:pPr>
          <a:r>
            <a:rPr lang="es-ES" sz="2700" kern="1200" dirty="0"/>
            <a:t>Generar una herramienta de software que aplique minería de procesos en el circuito postal de forma automatizada.</a:t>
          </a:r>
        </a:p>
        <a:p>
          <a:pPr marL="228600" lvl="1" indent="-228600" algn="l" defTabSz="1200150">
            <a:lnSpc>
              <a:spcPct val="90000"/>
            </a:lnSpc>
            <a:spcBef>
              <a:spcPct val="0"/>
            </a:spcBef>
            <a:spcAft>
              <a:spcPct val="15000"/>
            </a:spcAft>
            <a:buChar char="•"/>
          </a:pPr>
          <a:r>
            <a:rPr lang="es-ES" sz="2700" kern="1200" dirty="0"/>
            <a:t>Que permita detectar posibles desvíos a tiempo, antes de un reclamo del cliente.</a:t>
          </a:r>
        </a:p>
        <a:p>
          <a:pPr marL="228600" lvl="1" indent="-228600" algn="l" defTabSz="1200150">
            <a:lnSpc>
              <a:spcPct val="90000"/>
            </a:lnSpc>
            <a:spcBef>
              <a:spcPct val="0"/>
            </a:spcBef>
            <a:spcAft>
              <a:spcPct val="15000"/>
            </a:spcAft>
            <a:buChar char="•"/>
          </a:pPr>
          <a:r>
            <a:rPr lang="es-ES" sz="2700" kern="1200" dirty="0"/>
            <a:t>Que alerte a un operador de estos casos y le brinde las herramientas necesarias para gestionar un reclamo a la sucursal correspondiente y registrar su resolución.</a:t>
          </a:r>
        </a:p>
      </dsp:txBody>
      <dsp:txXfrm>
        <a:off x="0" y="455896"/>
        <a:ext cx="7632848" cy="4337550"/>
      </dsp:txXfrm>
    </dsp:sp>
    <dsp:sp modelId="{7FB0B95C-4C0E-4BD0-B919-05FF786F61FE}">
      <dsp:nvSpPr>
        <dsp:cNvPr id="0" name=""/>
        <dsp:cNvSpPr/>
      </dsp:nvSpPr>
      <dsp:spPr>
        <a:xfrm>
          <a:off x="381642" y="57376"/>
          <a:ext cx="5342993" cy="7970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52" tIns="0" rIns="201952" bIns="0" numCol="1" spcCol="1270" anchor="ctr" anchorCtr="0">
          <a:noAutofit/>
        </a:bodyPr>
        <a:lstStyle/>
        <a:p>
          <a:pPr marL="0" lvl="0" indent="0" algn="l" defTabSz="1200150">
            <a:lnSpc>
              <a:spcPct val="90000"/>
            </a:lnSpc>
            <a:spcBef>
              <a:spcPct val="0"/>
            </a:spcBef>
            <a:spcAft>
              <a:spcPct val="35000"/>
            </a:spcAft>
            <a:buNone/>
          </a:pPr>
          <a:r>
            <a:rPr lang="es-ES" sz="2700" kern="1200" dirty="0"/>
            <a:t>Aporte</a:t>
          </a:r>
        </a:p>
      </dsp:txBody>
      <dsp:txXfrm>
        <a:off x="420550" y="96284"/>
        <a:ext cx="5265177" cy="71922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E5B6E-7734-4637-9402-0B4CDDE9F333}">
      <dsp:nvSpPr>
        <dsp:cNvPr id="0" name=""/>
        <dsp:cNvSpPr/>
      </dsp:nvSpPr>
      <dsp:spPr>
        <a:xfrm>
          <a:off x="0" y="483661"/>
          <a:ext cx="7632848" cy="42525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2394" tIns="520700" rIns="592394" bIns="177800" numCol="1" spcCol="1270" anchor="t" anchorCtr="0">
          <a:noAutofit/>
        </a:bodyPr>
        <a:lstStyle/>
        <a:p>
          <a:pPr marL="228600" lvl="1" indent="-228600" algn="l" defTabSz="1111250">
            <a:lnSpc>
              <a:spcPct val="90000"/>
            </a:lnSpc>
            <a:spcBef>
              <a:spcPct val="0"/>
            </a:spcBef>
            <a:spcAft>
              <a:spcPct val="15000"/>
            </a:spcAft>
            <a:buChar char="•"/>
          </a:pPr>
          <a:r>
            <a:rPr lang="es-ES" sz="2500" kern="1200" dirty="0"/>
            <a:t>Ciclo de vida: Metodologías ágiles - Scrum </a:t>
          </a:r>
        </a:p>
        <a:p>
          <a:pPr marL="228600" lvl="1" indent="-228600" algn="l" defTabSz="1111250">
            <a:lnSpc>
              <a:spcPct val="90000"/>
            </a:lnSpc>
            <a:spcBef>
              <a:spcPct val="0"/>
            </a:spcBef>
            <a:spcAft>
              <a:spcPct val="15000"/>
            </a:spcAft>
            <a:buChar char="•"/>
          </a:pPr>
          <a:r>
            <a:rPr lang="es-AR" sz="2500" kern="1200" dirty="0"/>
            <a:t>Requerimientos: Historias de usuario </a:t>
          </a:r>
          <a:endParaRPr lang="es-ES" sz="2500" kern="1200" dirty="0"/>
        </a:p>
        <a:p>
          <a:pPr marL="228600" lvl="1" indent="-228600" algn="l" defTabSz="1111250">
            <a:lnSpc>
              <a:spcPct val="90000"/>
            </a:lnSpc>
            <a:spcBef>
              <a:spcPct val="0"/>
            </a:spcBef>
            <a:spcAft>
              <a:spcPct val="15000"/>
            </a:spcAft>
            <a:buChar char="•"/>
          </a:pPr>
          <a:r>
            <a:rPr lang="es-ES" sz="2500" kern="1200" dirty="0"/>
            <a:t>Arquitectura: ADR – </a:t>
          </a:r>
          <a:r>
            <a:rPr lang="es-ES" sz="2500" kern="1200" dirty="0" err="1"/>
            <a:t>APIs</a:t>
          </a:r>
          <a:r>
            <a:rPr lang="es-ES" sz="2500" kern="1200" dirty="0"/>
            <a:t> - Microservicios</a:t>
          </a:r>
        </a:p>
        <a:p>
          <a:pPr marL="228600" lvl="1" indent="-228600" algn="l" defTabSz="1111250">
            <a:lnSpc>
              <a:spcPct val="90000"/>
            </a:lnSpc>
            <a:spcBef>
              <a:spcPct val="0"/>
            </a:spcBef>
            <a:spcAft>
              <a:spcPct val="15000"/>
            </a:spcAft>
            <a:buChar char="•"/>
          </a:pPr>
          <a:r>
            <a:rPr lang="es-AR" sz="2500" kern="1200" dirty="0"/>
            <a:t>Análisis – Diseño: Tickets - épicas - Backlog</a:t>
          </a:r>
          <a:endParaRPr lang="es-ES" sz="2500" kern="1200" dirty="0"/>
        </a:p>
        <a:p>
          <a:pPr marL="228600" lvl="1" indent="-228600" algn="l" defTabSz="1111250">
            <a:lnSpc>
              <a:spcPct val="90000"/>
            </a:lnSpc>
            <a:spcBef>
              <a:spcPct val="0"/>
            </a:spcBef>
            <a:spcAft>
              <a:spcPct val="15000"/>
            </a:spcAft>
            <a:buChar char="•"/>
          </a:pPr>
          <a:r>
            <a:rPr lang="es-ES" sz="2500" kern="1200" dirty="0"/>
            <a:t>Versionado: Git – </a:t>
          </a:r>
          <a:r>
            <a:rPr lang="es-ES" sz="2500" kern="1200" dirty="0" err="1"/>
            <a:t>GitFlow</a:t>
          </a:r>
          <a:r>
            <a:rPr lang="es-ES" sz="2500" kern="1200" dirty="0"/>
            <a:t> – Desarrollo colaborativo </a:t>
          </a:r>
        </a:p>
        <a:p>
          <a:pPr marL="228600" lvl="1" indent="-228600" algn="l" defTabSz="1111250">
            <a:lnSpc>
              <a:spcPct val="90000"/>
            </a:lnSpc>
            <a:spcBef>
              <a:spcPct val="0"/>
            </a:spcBef>
            <a:spcAft>
              <a:spcPct val="15000"/>
            </a:spcAft>
            <a:buChar char="•"/>
          </a:pPr>
          <a:r>
            <a:rPr lang="es-ES" sz="2500" kern="1200" dirty="0"/>
            <a:t>Desarrollo: </a:t>
          </a:r>
          <a:r>
            <a:rPr lang="es-ES" sz="2500" kern="1200" dirty="0" err="1"/>
            <a:t>Clean</a:t>
          </a:r>
          <a:r>
            <a:rPr lang="es-ES" sz="2500" kern="1200" dirty="0"/>
            <a:t> </a:t>
          </a:r>
          <a:r>
            <a:rPr lang="es-ES" sz="2500" kern="1200" dirty="0" err="1"/>
            <a:t>code</a:t>
          </a:r>
          <a:r>
            <a:rPr lang="es-ES" sz="2500" kern="1200" dirty="0"/>
            <a:t> - </a:t>
          </a:r>
          <a:r>
            <a:rPr lang="es-ES" sz="2500" kern="1200" dirty="0" err="1"/>
            <a:t>Refactor</a:t>
          </a:r>
          <a:endParaRPr lang="es-ES" sz="2500" kern="1200" dirty="0"/>
        </a:p>
        <a:p>
          <a:pPr marL="228600" lvl="1" indent="-228600" algn="l" defTabSz="1111250">
            <a:lnSpc>
              <a:spcPct val="90000"/>
            </a:lnSpc>
            <a:spcBef>
              <a:spcPct val="0"/>
            </a:spcBef>
            <a:spcAft>
              <a:spcPct val="15000"/>
            </a:spcAft>
            <a:buChar char="•"/>
          </a:pPr>
          <a:r>
            <a:rPr lang="es-ES" sz="2500" kern="1200" dirty="0"/>
            <a:t>Testeo: Test manual y automatizado, SonarQube</a:t>
          </a:r>
        </a:p>
        <a:p>
          <a:pPr marL="228600" lvl="1" indent="-228600" algn="l" defTabSz="1111250">
            <a:lnSpc>
              <a:spcPct val="90000"/>
            </a:lnSpc>
            <a:spcBef>
              <a:spcPct val="0"/>
            </a:spcBef>
            <a:spcAft>
              <a:spcPct val="15000"/>
            </a:spcAft>
            <a:buChar char="•"/>
          </a:pPr>
          <a:r>
            <a:rPr lang="es-ES" sz="2500" kern="1200" dirty="0"/>
            <a:t>Despliegue: CI/CD - Microservicios</a:t>
          </a:r>
        </a:p>
      </dsp:txBody>
      <dsp:txXfrm>
        <a:off x="0" y="483661"/>
        <a:ext cx="7632848" cy="4252500"/>
      </dsp:txXfrm>
    </dsp:sp>
    <dsp:sp modelId="{7FB0B95C-4C0E-4BD0-B919-05FF786F61FE}">
      <dsp:nvSpPr>
        <dsp:cNvPr id="0" name=""/>
        <dsp:cNvSpPr/>
      </dsp:nvSpPr>
      <dsp:spPr>
        <a:xfrm>
          <a:off x="381642" y="114661"/>
          <a:ext cx="5342993" cy="7380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52" tIns="0" rIns="201952" bIns="0" numCol="1" spcCol="1270" anchor="ctr" anchorCtr="0">
          <a:noAutofit/>
        </a:bodyPr>
        <a:lstStyle/>
        <a:p>
          <a:pPr marL="0" lvl="0" indent="0" algn="l" defTabSz="1111250">
            <a:lnSpc>
              <a:spcPct val="90000"/>
            </a:lnSpc>
            <a:spcBef>
              <a:spcPct val="0"/>
            </a:spcBef>
            <a:spcAft>
              <a:spcPct val="35000"/>
            </a:spcAft>
            <a:buNone/>
          </a:pPr>
          <a:r>
            <a:rPr lang="es-ES" sz="2500" kern="1200" dirty="0"/>
            <a:t>Prototipo de software</a:t>
          </a:r>
        </a:p>
      </dsp:txBody>
      <dsp:txXfrm>
        <a:off x="417668" y="150687"/>
        <a:ext cx="5270941" cy="66594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05FA9-2B72-4411-AB32-865DC538AEA3}">
      <dsp:nvSpPr>
        <dsp:cNvPr id="0" name=""/>
        <dsp:cNvSpPr/>
      </dsp:nvSpPr>
      <dsp:spPr>
        <a:xfrm>
          <a:off x="1269281" y="2938"/>
          <a:ext cx="1061836" cy="53091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ES" sz="1300" kern="1200" dirty="0"/>
            <a:t>Componentes</a:t>
          </a:r>
        </a:p>
      </dsp:txBody>
      <dsp:txXfrm>
        <a:off x="1284831" y="18488"/>
        <a:ext cx="1030736" cy="499818"/>
      </dsp:txXfrm>
    </dsp:sp>
    <dsp:sp modelId="{40119E4B-140D-4808-A92B-499F177F55C6}">
      <dsp:nvSpPr>
        <dsp:cNvPr id="0" name=""/>
        <dsp:cNvSpPr/>
      </dsp:nvSpPr>
      <dsp:spPr>
        <a:xfrm>
          <a:off x="1375465" y="533857"/>
          <a:ext cx="106183" cy="398188"/>
        </a:xfrm>
        <a:custGeom>
          <a:avLst/>
          <a:gdLst/>
          <a:ahLst/>
          <a:cxnLst/>
          <a:rect l="0" t="0" r="0" b="0"/>
          <a:pathLst>
            <a:path>
              <a:moveTo>
                <a:pt x="0" y="0"/>
              </a:moveTo>
              <a:lnTo>
                <a:pt x="0" y="398188"/>
              </a:lnTo>
              <a:lnTo>
                <a:pt x="106183" y="39818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3B8CE-53C8-4E12-9C71-B91440488EB8}">
      <dsp:nvSpPr>
        <dsp:cNvPr id="0" name=""/>
        <dsp:cNvSpPr/>
      </dsp:nvSpPr>
      <dsp:spPr>
        <a:xfrm>
          <a:off x="1481648" y="666586"/>
          <a:ext cx="849469" cy="530918"/>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S" sz="1000" kern="1200" dirty="0"/>
            <a:t>Proceso de exportación</a:t>
          </a:r>
        </a:p>
      </dsp:txBody>
      <dsp:txXfrm>
        <a:off x="1497198" y="682136"/>
        <a:ext cx="818369" cy="499818"/>
      </dsp:txXfrm>
    </dsp:sp>
    <dsp:sp modelId="{6987FBCD-F3E1-4520-8138-919F732C15DC}">
      <dsp:nvSpPr>
        <dsp:cNvPr id="0" name=""/>
        <dsp:cNvSpPr/>
      </dsp:nvSpPr>
      <dsp:spPr>
        <a:xfrm>
          <a:off x="1375465" y="533857"/>
          <a:ext cx="106183" cy="1061836"/>
        </a:xfrm>
        <a:custGeom>
          <a:avLst/>
          <a:gdLst/>
          <a:ahLst/>
          <a:cxnLst/>
          <a:rect l="0" t="0" r="0" b="0"/>
          <a:pathLst>
            <a:path>
              <a:moveTo>
                <a:pt x="0" y="0"/>
              </a:moveTo>
              <a:lnTo>
                <a:pt x="0" y="1061836"/>
              </a:lnTo>
              <a:lnTo>
                <a:pt x="106183" y="106183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C25BB3-8A20-4D97-8FFB-7DE75CC98FD5}">
      <dsp:nvSpPr>
        <dsp:cNvPr id="0" name=""/>
        <dsp:cNvSpPr/>
      </dsp:nvSpPr>
      <dsp:spPr>
        <a:xfrm>
          <a:off x="1481648" y="1330234"/>
          <a:ext cx="849469" cy="530918"/>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S" sz="1000" kern="1200" dirty="0"/>
            <a:t>Módulo de minería de procesos</a:t>
          </a:r>
        </a:p>
      </dsp:txBody>
      <dsp:txXfrm>
        <a:off x="1497198" y="1345784"/>
        <a:ext cx="818369" cy="499818"/>
      </dsp:txXfrm>
    </dsp:sp>
    <dsp:sp modelId="{8B408D6F-720B-4B7E-ABA3-80B6B6A1B5F2}">
      <dsp:nvSpPr>
        <dsp:cNvPr id="0" name=""/>
        <dsp:cNvSpPr/>
      </dsp:nvSpPr>
      <dsp:spPr>
        <a:xfrm>
          <a:off x="1375465" y="533857"/>
          <a:ext cx="106183" cy="1725484"/>
        </a:xfrm>
        <a:custGeom>
          <a:avLst/>
          <a:gdLst/>
          <a:ahLst/>
          <a:cxnLst/>
          <a:rect l="0" t="0" r="0" b="0"/>
          <a:pathLst>
            <a:path>
              <a:moveTo>
                <a:pt x="0" y="0"/>
              </a:moveTo>
              <a:lnTo>
                <a:pt x="0" y="1725484"/>
              </a:lnTo>
              <a:lnTo>
                <a:pt x="106183" y="1725484"/>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92D102-E353-4AEB-A134-6B8F01C27BB5}">
      <dsp:nvSpPr>
        <dsp:cNvPr id="0" name=""/>
        <dsp:cNvSpPr/>
      </dsp:nvSpPr>
      <dsp:spPr>
        <a:xfrm>
          <a:off x="1481648" y="1993882"/>
          <a:ext cx="849469" cy="530918"/>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S" sz="1000" kern="1200" dirty="0"/>
            <a:t>API de gestión de incidencias</a:t>
          </a:r>
        </a:p>
      </dsp:txBody>
      <dsp:txXfrm>
        <a:off x="1497198" y="2009432"/>
        <a:ext cx="818369" cy="499818"/>
      </dsp:txXfrm>
    </dsp:sp>
    <dsp:sp modelId="{129716D3-EEFC-4D79-9376-42C3A816B100}">
      <dsp:nvSpPr>
        <dsp:cNvPr id="0" name=""/>
        <dsp:cNvSpPr/>
      </dsp:nvSpPr>
      <dsp:spPr>
        <a:xfrm>
          <a:off x="1375465" y="533857"/>
          <a:ext cx="106183" cy="2389132"/>
        </a:xfrm>
        <a:custGeom>
          <a:avLst/>
          <a:gdLst/>
          <a:ahLst/>
          <a:cxnLst/>
          <a:rect l="0" t="0" r="0" b="0"/>
          <a:pathLst>
            <a:path>
              <a:moveTo>
                <a:pt x="0" y="0"/>
              </a:moveTo>
              <a:lnTo>
                <a:pt x="0" y="2389132"/>
              </a:lnTo>
              <a:lnTo>
                <a:pt x="106183" y="238913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3A98F2-4F25-4384-83B9-7995DC3AEB32}">
      <dsp:nvSpPr>
        <dsp:cNvPr id="0" name=""/>
        <dsp:cNvSpPr/>
      </dsp:nvSpPr>
      <dsp:spPr>
        <a:xfrm>
          <a:off x="1481648" y="2657530"/>
          <a:ext cx="849469" cy="530918"/>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S" sz="1000" kern="1200" dirty="0"/>
            <a:t>Web de administración</a:t>
          </a:r>
        </a:p>
      </dsp:txBody>
      <dsp:txXfrm>
        <a:off x="1497198" y="2673080"/>
        <a:ext cx="818369" cy="499818"/>
      </dsp:txXfrm>
    </dsp:sp>
    <dsp:sp modelId="{E99A8862-54C6-4E47-B2EB-755C4B9FA965}">
      <dsp:nvSpPr>
        <dsp:cNvPr id="0" name=""/>
        <dsp:cNvSpPr/>
      </dsp:nvSpPr>
      <dsp:spPr>
        <a:xfrm>
          <a:off x="1375465" y="533857"/>
          <a:ext cx="106183" cy="3052780"/>
        </a:xfrm>
        <a:custGeom>
          <a:avLst/>
          <a:gdLst/>
          <a:ahLst/>
          <a:cxnLst/>
          <a:rect l="0" t="0" r="0" b="0"/>
          <a:pathLst>
            <a:path>
              <a:moveTo>
                <a:pt x="0" y="0"/>
              </a:moveTo>
              <a:lnTo>
                <a:pt x="0" y="3052780"/>
              </a:lnTo>
              <a:lnTo>
                <a:pt x="106183" y="305278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B19AA7-D61E-4FEB-9E38-9AC003D23947}">
      <dsp:nvSpPr>
        <dsp:cNvPr id="0" name=""/>
        <dsp:cNvSpPr/>
      </dsp:nvSpPr>
      <dsp:spPr>
        <a:xfrm>
          <a:off x="1481648" y="3321178"/>
          <a:ext cx="849469" cy="530918"/>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S" sz="1000" kern="1200" dirty="0"/>
            <a:t>Observabilidad</a:t>
          </a:r>
        </a:p>
      </dsp:txBody>
      <dsp:txXfrm>
        <a:off x="1497198" y="3336728"/>
        <a:ext cx="818369" cy="49981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11FD6-6CA0-4586-8FDA-99101778D086}">
      <dsp:nvSpPr>
        <dsp:cNvPr id="0" name=""/>
        <dsp:cNvSpPr/>
      </dsp:nvSpPr>
      <dsp:spPr>
        <a:xfrm>
          <a:off x="0" y="292841"/>
          <a:ext cx="7128792" cy="1890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3273" tIns="312420" rIns="553273" bIns="106680" numCol="1" spcCol="1270" anchor="t" anchorCtr="0">
          <a:noAutofit/>
        </a:bodyPr>
        <a:lstStyle/>
        <a:p>
          <a:pPr marL="114300" lvl="1" indent="-114300" algn="l" defTabSz="666750">
            <a:lnSpc>
              <a:spcPct val="90000"/>
            </a:lnSpc>
            <a:spcBef>
              <a:spcPct val="0"/>
            </a:spcBef>
            <a:spcAft>
              <a:spcPct val="15000"/>
            </a:spcAft>
            <a:buChar char="•"/>
          </a:pPr>
          <a:r>
            <a:rPr lang="es-ES" sz="1500" kern="1200" dirty="0"/>
            <a:t>Prueba de concepto </a:t>
          </a:r>
        </a:p>
        <a:p>
          <a:pPr marL="114300" lvl="1" indent="-114300" algn="l" defTabSz="666750">
            <a:lnSpc>
              <a:spcPct val="90000"/>
            </a:lnSpc>
            <a:spcBef>
              <a:spcPct val="0"/>
            </a:spcBef>
            <a:spcAft>
              <a:spcPct val="15000"/>
            </a:spcAft>
            <a:buChar char="•"/>
          </a:pPr>
          <a:r>
            <a:rPr lang="es-ES" sz="1500" kern="1200" dirty="0"/>
            <a:t>Proceso de exportación de datos</a:t>
          </a:r>
        </a:p>
        <a:p>
          <a:pPr marL="114300" lvl="1" indent="-114300" algn="l" defTabSz="666750">
            <a:lnSpc>
              <a:spcPct val="90000"/>
            </a:lnSpc>
            <a:spcBef>
              <a:spcPct val="0"/>
            </a:spcBef>
            <a:spcAft>
              <a:spcPct val="15000"/>
            </a:spcAft>
            <a:buChar char="•"/>
          </a:pPr>
          <a:r>
            <a:rPr lang="es-ES" sz="1500" kern="1200" dirty="0"/>
            <a:t>Componente de minería de procesos</a:t>
          </a:r>
        </a:p>
        <a:p>
          <a:pPr marL="114300" lvl="1" indent="-114300" algn="l" defTabSz="666750">
            <a:lnSpc>
              <a:spcPct val="90000"/>
            </a:lnSpc>
            <a:spcBef>
              <a:spcPct val="0"/>
            </a:spcBef>
            <a:spcAft>
              <a:spcPct val="15000"/>
            </a:spcAft>
            <a:buChar char="•"/>
          </a:pPr>
          <a:r>
            <a:rPr lang="es-ES" sz="1500" kern="1200" dirty="0"/>
            <a:t>API gestión de incidencias</a:t>
          </a:r>
        </a:p>
        <a:p>
          <a:pPr marL="114300" lvl="1" indent="-114300" algn="l" defTabSz="666750">
            <a:lnSpc>
              <a:spcPct val="90000"/>
            </a:lnSpc>
            <a:spcBef>
              <a:spcPct val="0"/>
            </a:spcBef>
            <a:spcAft>
              <a:spcPct val="15000"/>
            </a:spcAft>
            <a:buChar char="•"/>
          </a:pPr>
          <a:r>
            <a:rPr lang="es-ES" sz="1500" kern="1200" dirty="0"/>
            <a:t>Web de administración</a:t>
          </a:r>
        </a:p>
        <a:p>
          <a:pPr marL="114300" lvl="1" indent="-114300" algn="l" defTabSz="666750">
            <a:lnSpc>
              <a:spcPct val="90000"/>
            </a:lnSpc>
            <a:spcBef>
              <a:spcPct val="0"/>
            </a:spcBef>
            <a:spcAft>
              <a:spcPct val="15000"/>
            </a:spcAft>
            <a:buChar char="•"/>
          </a:pPr>
          <a:r>
            <a:rPr lang="es-ES" sz="1500" kern="1200" dirty="0"/>
            <a:t>Base de datos</a:t>
          </a:r>
        </a:p>
      </dsp:txBody>
      <dsp:txXfrm>
        <a:off x="0" y="292841"/>
        <a:ext cx="7128792" cy="1890000"/>
      </dsp:txXfrm>
    </dsp:sp>
    <dsp:sp modelId="{B9F90526-B96E-4839-A747-FF71388F9C40}">
      <dsp:nvSpPr>
        <dsp:cNvPr id="0" name=""/>
        <dsp:cNvSpPr/>
      </dsp:nvSpPr>
      <dsp:spPr>
        <a:xfrm>
          <a:off x="356439" y="71441"/>
          <a:ext cx="4990154" cy="442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616" tIns="0" rIns="188616" bIns="0" numCol="1" spcCol="1270" anchor="ctr" anchorCtr="0">
          <a:noAutofit/>
        </a:bodyPr>
        <a:lstStyle/>
        <a:p>
          <a:pPr marL="0" lvl="0" indent="0" algn="l" defTabSz="666750">
            <a:lnSpc>
              <a:spcPct val="90000"/>
            </a:lnSpc>
            <a:spcBef>
              <a:spcPct val="0"/>
            </a:spcBef>
            <a:spcAft>
              <a:spcPct val="35000"/>
            </a:spcAft>
            <a:buNone/>
          </a:pPr>
          <a:r>
            <a:rPr lang="es-ES" sz="1500" kern="1200" dirty="0"/>
            <a:t>Requerimientos Funcionales</a:t>
          </a:r>
        </a:p>
      </dsp:txBody>
      <dsp:txXfrm>
        <a:off x="378055" y="93057"/>
        <a:ext cx="4946922" cy="399568"/>
      </dsp:txXfrm>
    </dsp:sp>
    <dsp:sp modelId="{2BBB14F3-ECDC-4D71-8F1A-949034C66451}">
      <dsp:nvSpPr>
        <dsp:cNvPr id="0" name=""/>
        <dsp:cNvSpPr/>
      </dsp:nvSpPr>
      <dsp:spPr>
        <a:xfrm>
          <a:off x="0" y="2485241"/>
          <a:ext cx="7128792" cy="1134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3273" tIns="312420" rIns="553273" bIns="106680" numCol="1" spcCol="1270" anchor="t" anchorCtr="0">
          <a:noAutofit/>
        </a:bodyPr>
        <a:lstStyle/>
        <a:p>
          <a:pPr marL="114300" lvl="1" indent="-114300" algn="l" defTabSz="666750">
            <a:lnSpc>
              <a:spcPct val="90000"/>
            </a:lnSpc>
            <a:spcBef>
              <a:spcPct val="0"/>
            </a:spcBef>
            <a:spcAft>
              <a:spcPct val="15000"/>
            </a:spcAft>
            <a:buChar char="•"/>
          </a:pPr>
          <a:r>
            <a:rPr lang="es-ES" sz="1500" kern="1200" dirty="0"/>
            <a:t>Observabilidad</a:t>
          </a:r>
        </a:p>
        <a:p>
          <a:pPr marL="114300" lvl="1" indent="-114300" algn="l" defTabSz="666750">
            <a:lnSpc>
              <a:spcPct val="90000"/>
            </a:lnSpc>
            <a:spcBef>
              <a:spcPct val="0"/>
            </a:spcBef>
            <a:spcAft>
              <a:spcPct val="15000"/>
            </a:spcAft>
            <a:buChar char="•"/>
          </a:pPr>
          <a:r>
            <a:rPr lang="es-ES" sz="1500" kern="1200" dirty="0"/>
            <a:t>Rápida visualización</a:t>
          </a:r>
        </a:p>
        <a:p>
          <a:pPr marL="114300" lvl="1" indent="-114300" algn="l" defTabSz="666750">
            <a:lnSpc>
              <a:spcPct val="90000"/>
            </a:lnSpc>
            <a:spcBef>
              <a:spcPct val="0"/>
            </a:spcBef>
            <a:spcAft>
              <a:spcPct val="15000"/>
            </a:spcAft>
            <a:buChar char="•"/>
          </a:pPr>
          <a:r>
            <a:rPr lang="es-ES" sz="1500" kern="1200" dirty="0"/>
            <a:t>Contenedores para CI/CD</a:t>
          </a:r>
        </a:p>
      </dsp:txBody>
      <dsp:txXfrm>
        <a:off x="0" y="2485241"/>
        <a:ext cx="7128792" cy="1134000"/>
      </dsp:txXfrm>
    </dsp:sp>
    <dsp:sp modelId="{E2E88F4F-09D9-419B-846C-EC1CB4715524}">
      <dsp:nvSpPr>
        <dsp:cNvPr id="0" name=""/>
        <dsp:cNvSpPr/>
      </dsp:nvSpPr>
      <dsp:spPr>
        <a:xfrm>
          <a:off x="356439" y="2263841"/>
          <a:ext cx="4990154" cy="442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616" tIns="0" rIns="188616" bIns="0" numCol="1" spcCol="1270" anchor="ctr" anchorCtr="0">
          <a:noAutofit/>
        </a:bodyPr>
        <a:lstStyle/>
        <a:p>
          <a:pPr marL="0" lvl="0" indent="0" algn="l" defTabSz="666750">
            <a:lnSpc>
              <a:spcPct val="90000"/>
            </a:lnSpc>
            <a:spcBef>
              <a:spcPct val="0"/>
            </a:spcBef>
            <a:spcAft>
              <a:spcPct val="35000"/>
            </a:spcAft>
            <a:buNone/>
          </a:pPr>
          <a:r>
            <a:rPr lang="es-ES" sz="1500" kern="1200" dirty="0"/>
            <a:t>Requerimientos no funcionales</a:t>
          </a:r>
        </a:p>
      </dsp:txBody>
      <dsp:txXfrm>
        <a:off x="378055" y="2285457"/>
        <a:ext cx="4946922" cy="39956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2103C-48E7-4057-91C2-FBFEC703503F}">
      <dsp:nvSpPr>
        <dsp:cNvPr id="0" name=""/>
        <dsp:cNvSpPr/>
      </dsp:nvSpPr>
      <dsp:spPr>
        <a:xfrm>
          <a:off x="0" y="195596"/>
          <a:ext cx="7200800" cy="641024"/>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8862" tIns="229108" rIns="558862" bIns="78232" numCol="1" spcCol="1270" anchor="t" anchorCtr="0">
          <a:noAutofit/>
        </a:bodyPr>
        <a:lstStyle/>
        <a:p>
          <a:pPr marL="57150" lvl="1" indent="-57150" algn="l" defTabSz="488950">
            <a:lnSpc>
              <a:spcPct val="90000"/>
            </a:lnSpc>
            <a:spcBef>
              <a:spcPct val="0"/>
            </a:spcBef>
            <a:spcAft>
              <a:spcPct val="15000"/>
            </a:spcAft>
            <a:buChar char="•"/>
          </a:pPr>
          <a:r>
            <a:rPr lang="es-ES" sz="1100" kern="1200" dirty="0"/>
            <a:t> Script con </a:t>
          </a:r>
          <a:r>
            <a:rPr lang="es-ES" sz="1100" kern="1200" dirty="0" err="1"/>
            <a:t>sqlplus</a:t>
          </a:r>
          <a:r>
            <a:rPr lang="es-ES" sz="1100" kern="1200" dirty="0"/>
            <a:t> (Oracle)</a:t>
          </a:r>
        </a:p>
        <a:p>
          <a:pPr marL="57150" lvl="1" indent="-57150" algn="l" defTabSz="488950">
            <a:lnSpc>
              <a:spcPct val="90000"/>
            </a:lnSpc>
            <a:spcBef>
              <a:spcPct val="0"/>
            </a:spcBef>
            <a:spcAft>
              <a:spcPct val="15000"/>
            </a:spcAft>
            <a:buChar char="•"/>
          </a:pPr>
          <a:r>
            <a:rPr lang="es-ES" sz="1100" kern="1200" dirty="0"/>
            <a:t>Programado para ejecutarse semanalmente</a:t>
          </a:r>
        </a:p>
      </dsp:txBody>
      <dsp:txXfrm>
        <a:off x="0" y="195596"/>
        <a:ext cx="7200800" cy="641024"/>
      </dsp:txXfrm>
    </dsp:sp>
    <dsp:sp modelId="{3DFD43DE-4A6D-4D24-9733-B03266E8C1D6}">
      <dsp:nvSpPr>
        <dsp:cNvPr id="0" name=""/>
        <dsp:cNvSpPr/>
      </dsp:nvSpPr>
      <dsp:spPr>
        <a:xfrm>
          <a:off x="360040" y="33236"/>
          <a:ext cx="5040560" cy="3247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21" tIns="0" rIns="190521" bIns="0" numCol="1" spcCol="1270" anchor="ctr" anchorCtr="0">
          <a:noAutofit/>
        </a:bodyPr>
        <a:lstStyle/>
        <a:p>
          <a:pPr marL="0" lvl="0" indent="0" algn="l" defTabSz="488950">
            <a:lnSpc>
              <a:spcPct val="90000"/>
            </a:lnSpc>
            <a:spcBef>
              <a:spcPct val="0"/>
            </a:spcBef>
            <a:spcAft>
              <a:spcPct val="35000"/>
            </a:spcAft>
            <a:buNone/>
          </a:pPr>
          <a:r>
            <a:rPr lang="es-ES" sz="1100" kern="1200" dirty="0"/>
            <a:t>Exportación de datos</a:t>
          </a:r>
        </a:p>
      </dsp:txBody>
      <dsp:txXfrm>
        <a:off x="375892" y="49088"/>
        <a:ext cx="5008856" cy="293016"/>
      </dsp:txXfrm>
    </dsp:sp>
    <dsp:sp modelId="{8C911FD6-6CA0-4586-8FDA-99101778D086}">
      <dsp:nvSpPr>
        <dsp:cNvPr id="0" name=""/>
        <dsp:cNvSpPr/>
      </dsp:nvSpPr>
      <dsp:spPr>
        <a:xfrm>
          <a:off x="0" y="1058381"/>
          <a:ext cx="7200800" cy="641024"/>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8862" tIns="229108" rIns="558862" bIns="78232" numCol="1" spcCol="1270" anchor="t" anchorCtr="0">
          <a:noAutofit/>
        </a:bodyPr>
        <a:lstStyle/>
        <a:p>
          <a:pPr marL="57150" lvl="1" indent="-57150" algn="l" defTabSz="488950">
            <a:lnSpc>
              <a:spcPct val="90000"/>
            </a:lnSpc>
            <a:spcBef>
              <a:spcPct val="0"/>
            </a:spcBef>
            <a:spcAft>
              <a:spcPct val="15000"/>
            </a:spcAft>
            <a:buChar char="•"/>
          </a:pPr>
          <a:r>
            <a:rPr lang="es-ES" sz="1100" kern="1200" dirty="0"/>
            <a:t>PM4PY, Python</a:t>
          </a:r>
        </a:p>
        <a:p>
          <a:pPr marL="57150" lvl="1" indent="-57150" algn="l" defTabSz="488950">
            <a:lnSpc>
              <a:spcPct val="90000"/>
            </a:lnSpc>
            <a:spcBef>
              <a:spcPct val="0"/>
            </a:spcBef>
            <a:spcAft>
              <a:spcPct val="15000"/>
            </a:spcAft>
            <a:buChar char="•"/>
          </a:pPr>
          <a:r>
            <a:rPr lang="es-ES" sz="1100" kern="1200" dirty="0"/>
            <a:t>Programado para ejecutarse semanalmente</a:t>
          </a:r>
        </a:p>
      </dsp:txBody>
      <dsp:txXfrm>
        <a:off x="0" y="1058381"/>
        <a:ext cx="7200800" cy="641024"/>
      </dsp:txXfrm>
    </dsp:sp>
    <dsp:sp modelId="{B9F90526-B96E-4839-A747-FF71388F9C40}">
      <dsp:nvSpPr>
        <dsp:cNvPr id="0" name=""/>
        <dsp:cNvSpPr/>
      </dsp:nvSpPr>
      <dsp:spPr>
        <a:xfrm>
          <a:off x="360040" y="896021"/>
          <a:ext cx="5040560" cy="3247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21" tIns="0" rIns="190521" bIns="0" numCol="1" spcCol="1270" anchor="ctr" anchorCtr="0">
          <a:noAutofit/>
        </a:bodyPr>
        <a:lstStyle/>
        <a:p>
          <a:pPr marL="0" lvl="0" indent="0" algn="l" defTabSz="488950">
            <a:lnSpc>
              <a:spcPct val="90000"/>
            </a:lnSpc>
            <a:spcBef>
              <a:spcPct val="0"/>
            </a:spcBef>
            <a:spcAft>
              <a:spcPct val="35000"/>
            </a:spcAft>
            <a:buNone/>
          </a:pPr>
          <a:r>
            <a:rPr lang="es-ES" sz="1100" kern="1200" dirty="0"/>
            <a:t>Minería de Procesos</a:t>
          </a:r>
        </a:p>
      </dsp:txBody>
      <dsp:txXfrm>
        <a:off x="375892" y="911873"/>
        <a:ext cx="5008856" cy="293016"/>
      </dsp:txXfrm>
    </dsp:sp>
    <dsp:sp modelId="{2BBB14F3-ECDC-4D71-8F1A-949034C66451}">
      <dsp:nvSpPr>
        <dsp:cNvPr id="0" name=""/>
        <dsp:cNvSpPr/>
      </dsp:nvSpPr>
      <dsp:spPr>
        <a:xfrm>
          <a:off x="0" y="1921166"/>
          <a:ext cx="7200800" cy="467775"/>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8862" tIns="229108" rIns="558862" bIns="78232" numCol="1" spcCol="1270" anchor="t" anchorCtr="0">
          <a:noAutofit/>
        </a:bodyPr>
        <a:lstStyle/>
        <a:p>
          <a:pPr marL="57150" lvl="1" indent="-57150" algn="l" defTabSz="488950">
            <a:lnSpc>
              <a:spcPct val="90000"/>
            </a:lnSpc>
            <a:spcBef>
              <a:spcPct val="0"/>
            </a:spcBef>
            <a:spcAft>
              <a:spcPct val="15000"/>
            </a:spcAft>
            <a:buChar char="•"/>
          </a:pPr>
          <a:r>
            <a:rPr lang="es-ES" sz="1100" kern="1200" dirty="0"/>
            <a:t>Java, Spring </a:t>
          </a:r>
          <a:r>
            <a:rPr lang="es-ES" sz="1100" kern="1200" dirty="0" err="1"/>
            <a:t>boot</a:t>
          </a:r>
          <a:r>
            <a:rPr lang="es-ES" sz="1100" kern="1200" dirty="0"/>
            <a:t>, JPA, </a:t>
          </a:r>
          <a:r>
            <a:rPr lang="es-ES" sz="1100" kern="1200" dirty="0" err="1"/>
            <a:t>Swagger</a:t>
          </a:r>
          <a:r>
            <a:rPr lang="es-ES" sz="1100" kern="1200" dirty="0"/>
            <a:t>, </a:t>
          </a:r>
          <a:r>
            <a:rPr lang="es-ES" sz="1100" kern="1200" dirty="0" err="1"/>
            <a:t>Actuator</a:t>
          </a:r>
          <a:endParaRPr lang="es-ES" sz="1100" kern="1200" dirty="0"/>
        </a:p>
      </dsp:txBody>
      <dsp:txXfrm>
        <a:off x="0" y="1921166"/>
        <a:ext cx="7200800" cy="467775"/>
      </dsp:txXfrm>
    </dsp:sp>
    <dsp:sp modelId="{E2E88F4F-09D9-419B-846C-EC1CB4715524}">
      <dsp:nvSpPr>
        <dsp:cNvPr id="0" name=""/>
        <dsp:cNvSpPr/>
      </dsp:nvSpPr>
      <dsp:spPr>
        <a:xfrm>
          <a:off x="360040" y="1758806"/>
          <a:ext cx="5040560" cy="3247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21" tIns="0" rIns="190521" bIns="0" numCol="1" spcCol="1270" anchor="ctr" anchorCtr="0">
          <a:noAutofit/>
        </a:bodyPr>
        <a:lstStyle/>
        <a:p>
          <a:pPr marL="0" lvl="0" indent="0" algn="l" defTabSz="488950">
            <a:lnSpc>
              <a:spcPct val="90000"/>
            </a:lnSpc>
            <a:spcBef>
              <a:spcPct val="0"/>
            </a:spcBef>
            <a:spcAft>
              <a:spcPct val="35000"/>
            </a:spcAft>
            <a:buNone/>
          </a:pPr>
          <a:r>
            <a:rPr lang="es-ES" sz="1100" kern="1200" dirty="0"/>
            <a:t>API de gestión de incidencias</a:t>
          </a:r>
        </a:p>
      </dsp:txBody>
      <dsp:txXfrm>
        <a:off x="375892" y="1774658"/>
        <a:ext cx="5008856" cy="293016"/>
      </dsp:txXfrm>
    </dsp:sp>
    <dsp:sp modelId="{5C3155B9-02C8-490F-A833-342539BBA8DB}">
      <dsp:nvSpPr>
        <dsp:cNvPr id="0" name=""/>
        <dsp:cNvSpPr/>
      </dsp:nvSpPr>
      <dsp:spPr>
        <a:xfrm>
          <a:off x="0" y="2610701"/>
          <a:ext cx="7200800" cy="467775"/>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8862" tIns="229108" rIns="558862" bIns="78232" numCol="1" spcCol="1270" anchor="t" anchorCtr="0">
          <a:noAutofit/>
        </a:bodyPr>
        <a:lstStyle/>
        <a:p>
          <a:pPr marL="57150" lvl="1" indent="-57150" algn="l" defTabSz="488950">
            <a:lnSpc>
              <a:spcPct val="90000"/>
            </a:lnSpc>
            <a:spcBef>
              <a:spcPct val="0"/>
            </a:spcBef>
            <a:spcAft>
              <a:spcPct val="15000"/>
            </a:spcAft>
            <a:buChar char="•"/>
          </a:pPr>
          <a:r>
            <a:rPr lang="es-ES" sz="1100" kern="1200" dirty="0" err="1"/>
            <a:t>React</a:t>
          </a:r>
          <a:r>
            <a:rPr lang="es-ES" sz="1100" kern="1200" dirty="0"/>
            <a:t>, HTML5, CSS, Bootstrap</a:t>
          </a:r>
        </a:p>
      </dsp:txBody>
      <dsp:txXfrm>
        <a:off x="0" y="2610701"/>
        <a:ext cx="7200800" cy="467775"/>
      </dsp:txXfrm>
    </dsp:sp>
    <dsp:sp modelId="{6E1694EE-8BCD-4D65-BAB1-5501AA38A43F}">
      <dsp:nvSpPr>
        <dsp:cNvPr id="0" name=""/>
        <dsp:cNvSpPr/>
      </dsp:nvSpPr>
      <dsp:spPr>
        <a:xfrm>
          <a:off x="360040" y="2448341"/>
          <a:ext cx="5040560" cy="3247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21" tIns="0" rIns="190521" bIns="0" numCol="1" spcCol="1270" anchor="ctr" anchorCtr="0">
          <a:noAutofit/>
        </a:bodyPr>
        <a:lstStyle/>
        <a:p>
          <a:pPr marL="0" lvl="0" indent="0" algn="l" defTabSz="488950">
            <a:lnSpc>
              <a:spcPct val="90000"/>
            </a:lnSpc>
            <a:spcBef>
              <a:spcPct val="0"/>
            </a:spcBef>
            <a:spcAft>
              <a:spcPct val="35000"/>
            </a:spcAft>
            <a:buNone/>
          </a:pPr>
          <a:r>
            <a:rPr lang="es-ES" sz="1100" kern="1200" dirty="0"/>
            <a:t>Web de gestión de incidencias</a:t>
          </a:r>
        </a:p>
      </dsp:txBody>
      <dsp:txXfrm>
        <a:off x="375892" y="2464193"/>
        <a:ext cx="5008856" cy="293016"/>
      </dsp:txXfrm>
    </dsp:sp>
    <dsp:sp modelId="{3EA9161E-7374-4BAE-BA79-72A75A6D5B4A}">
      <dsp:nvSpPr>
        <dsp:cNvPr id="0" name=""/>
        <dsp:cNvSpPr/>
      </dsp:nvSpPr>
      <dsp:spPr>
        <a:xfrm>
          <a:off x="0" y="3300236"/>
          <a:ext cx="7200800" cy="467775"/>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8862" tIns="229108" rIns="558862" bIns="78232" numCol="1" spcCol="1270" anchor="t" anchorCtr="0">
          <a:noAutofit/>
        </a:bodyPr>
        <a:lstStyle/>
        <a:p>
          <a:pPr marL="57150" lvl="1" indent="-57150" algn="l" defTabSz="488950">
            <a:lnSpc>
              <a:spcPct val="90000"/>
            </a:lnSpc>
            <a:spcBef>
              <a:spcPct val="0"/>
            </a:spcBef>
            <a:spcAft>
              <a:spcPct val="15000"/>
            </a:spcAft>
            <a:buChar char="•"/>
          </a:pPr>
          <a:r>
            <a:rPr lang="es-ES" sz="1100" kern="1200" dirty="0"/>
            <a:t>Relacional, PostgreSQL, </a:t>
          </a:r>
          <a:r>
            <a:rPr lang="es-ES" sz="1100" kern="1200" dirty="0" err="1"/>
            <a:t>dbLink</a:t>
          </a:r>
          <a:r>
            <a:rPr lang="es-ES" sz="1100" kern="1200" dirty="0"/>
            <a:t> a base productiva</a:t>
          </a:r>
        </a:p>
      </dsp:txBody>
      <dsp:txXfrm>
        <a:off x="0" y="3300236"/>
        <a:ext cx="7200800" cy="467775"/>
      </dsp:txXfrm>
    </dsp:sp>
    <dsp:sp modelId="{10C087E9-0676-4E67-9F34-F99DA915E281}">
      <dsp:nvSpPr>
        <dsp:cNvPr id="0" name=""/>
        <dsp:cNvSpPr/>
      </dsp:nvSpPr>
      <dsp:spPr>
        <a:xfrm>
          <a:off x="360040" y="3137876"/>
          <a:ext cx="5040560" cy="3247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21" tIns="0" rIns="190521" bIns="0" numCol="1" spcCol="1270" anchor="ctr" anchorCtr="0">
          <a:noAutofit/>
        </a:bodyPr>
        <a:lstStyle/>
        <a:p>
          <a:pPr marL="0" lvl="0" indent="0" algn="l" defTabSz="488950">
            <a:lnSpc>
              <a:spcPct val="90000"/>
            </a:lnSpc>
            <a:spcBef>
              <a:spcPct val="0"/>
            </a:spcBef>
            <a:spcAft>
              <a:spcPct val="35000"/>
            </a:spcAft>
            <a:buNone/>
          </a:pPr>
          <a:r>
            <a:rPr lang="es-ES" sz="1100" kern="1200" dirty="0"/>
            <a:t>Base de datos</a:t>
          </a:r>
        </a:p>
      </dsp:txBody>
      <dsp:txXfrm>
        <a:off x="375892" y="3153728"/>
        <a:ext cx="5008856" cy="293016"/>
      </dsp:txXfrm>
    </dsp:sp>
    <dsp:sp modelId="{BFAFF195-976D-482B-B341-859243D00343}">
      <dsp:nvSpPr>
        <dsp:cNvPr id="0" name=""/>
        <dsp:cNvSpPr/>
      </dsp:nvSpPr>
      <dsp:spPr>
        <a:xfrm>
          <a:off x="0" y="3989771"/>
          <a:ext cx="7200800" cy="467775"/>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8862" tIns="229108" rIns="558862" bIns="78232" numCol="1" spcCol="1270" anchor="t" anchorCtr="0">
          <a:noAutofit/>
        </a:bodyPr>
        <a:lstStyle/>
        <a:p>
          <a:pPr marL="57150" lvl="1" indent="-57150" algn="l" defTabSz="488950">
            <a:lnSpc>
              <a:spcPct val="90000"/>
            </a:lnSpc>
            <a:spcBef>
              <a:spcPct val="0"/>
            </a:spcBef>
            <a:spcAft>
              <a:spcPct val="15000"/>
            </a:spcAft>
            <a:buChar char="•"/>
          </a:pPr>
          <a:r>
            <a:rPr lang="es-ES" sz="1100" kern="1200" dirty="0" err="1"/>
            <a:t>Prometheus</a:t>
          </a:r>
          <a:r>
            <a:rPr lang="es-ES" sz="1100" kern="1200" dirty="0"/>
            <a:t>, </a:t>
          </a:r>
          <a:r>
            <a:rPr lang="es-ES" sz="1100" kern="1200" dirty="0" err="1"/>
            <a:t>Grafana</a:t>
          </a:r>
          <a:endParaRPr lang="es-ES" sz="1100" kern="1200" dirty="0"/>
        </a:p>
      </dsp:txBody>
      <dsp:txXfrm>
        <a:off x="0" y="3989771"/>
        <a:ext cx="7200800" cy="467775"/>
      </dsp:txXfrm>
    </dsp:sp>
    <dsp:sp modelId="{42108C59-E555-4A6D-8A41-F3B73FF0B435}">
      <dsp:nvSpPr>
        <dsp:cNvPr id="0" name=""/>
        <dsp:cNvSpPr/>
      </dsp:nvSpPr>
      <dsp:spPr>
        <a:xfrm>
          <a:off x="360040" y="3827411"/>
          <a:ext cx="5040560" cy="3247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21" tIns="0" rIns="190521" bIns="0" numCol="1" spcCol="1270" anchor="ctr" anchorCtr="0">
          <a:noAutofit/>
        </a:bodyPr>
        <a:lstStyle/>
        <a:p>
          <a:pPr marL="0" lvl="0" indent="0" algn="l" defTabSz="488950">
            <a:lnSpc>
              <a:spcPct val="90000"/>
            </a:lnSpc>
            <a:spcBef>
              <a:spcPct val="0"/>
            </a:spcBef>
            <a:spcAft>
              <a:spcPct val="35000"/>
            </a:spcAft>
            <a:buNone/>
          </a:pPr>
          <a:r>
            <a:rPr lang="es-ES" sz="1100" kern="1200" dirty="0"/>
            <a:t>Monitoreo</a:t>
          </a:r>
        </a:p>
      </dsp:txBody>
      <dsp:txXfrm>
        <a:off x="375892" y="3843263"/>
        <a:ext cx="5008856" cy="29301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122C0-2E33-431C-8EE0-45712B9EADD4}">
      <dsp:nvSpPr>
        <dsp:cNvPr id="0" name=""/>
        <dsp:cNvSpPr/>
      </dsp:nvSpPr>
      <dsp:spPr>
        <a:xfrm>
          <a:off x="0" y="294365"/>
          <a:ext cx="1193171" cy="47726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ES" sz="900" kern="1200" dirty="0"/>
            <a:t>Verificar si hay archivos de datos</a:t>
          </a:r>
        </a:p>
      </dsp:txBody>
      <dsp:txXfrm>
        <a:off x="238634" y="294365"/>
        <a:ext cx="715903" cy="477268"/>
      </dsp:txXfrm>
    </dsp:sp>
    <dsp:sp modelId="{F9765B42-D720-4ED4-AB45-EF7029BFFF83}">
      <dsp:nvSpPr>
        <dsp:cNvPr id="0" name=""/>
        <dsp:cNvSpPr/>
      </dsp:nvSpPr>
      <dsp:spPr>
        <a:xfrm>
          <a:off x="1073854" y="294365"/>
          <a:ext cx="1193171" cy="47726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ES" sz="900" kern="1200" dirty="0"/>
            <a:t>Importación de archivos y modelo</a:t>
          </a:r>
        </a:p>
      </dsp:txBody>
      <dsp:txXfrm>
        <a:off x="1312488" y="294365"/>
        <a:ext cx="715903" cy="477268"/>
      </dsp:txXfrm>
    </dsp:sp>
    <dsp:sp modelId="{45305FB8-DF6D-4C64-8672-9AA1C6BF6102}">
      <dsp:nvSpPr>
        <dsp:cNvPr id="0" name=""/>
        <dsp:cNvSpPr/>
      </dsp:nvSpPr>
      <dsp:spPr>
        <a:xfrm>
          <a:off x="2147708" y="294365"/>
          <a:ext cx="1193171" cy="47726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ES" sz="900" kern="1200" dirty="0"/>
            <a:t>Verificación de conformidad</a:t>
          </a:r>
        </a:p>
      </dsp:txBody>
      <dsp:txXfrm>
        <a:off x="2386342" y="294365"/>
        <a:ext cx="715903" cy="477268"/>
      </dsp:txXfrm>
    </dsp:sp>
    <dsp:sp modelId="{C97C6017-B7AC-4A56-A396-3AA20FAE1872}">
      <dsp:nvSpPr>
        <dsp:cNvPr id="0" name=""/>
        <dsp:cNvSpPr/>
      </dsp:nvSpPr>
      <dsp:spPr>
        <a:xfrm>
          <a:off x="3221563" y="294365"/>
          <a:ext cx="1193171" cy="47726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ES" sz="900" kern="1200" dirty="0"/>
            <a:t>Filtrado de posibles casos de error</a:t>
          </a:r>
        </a:p>
      </dsp:txBody>
      <dsp:txXfrm>
        <a:off x="3460197" y="294365"/>
        <a:ext cx="715903" cy="477268"/>
      </dsp:txXfrm>
    </dsp:sp>
    <dsp:sp modelId="{048C9612-2142-4604-9C4F-0DCD0BEAFB7E}">
      <dsp:nvSpPr>
        <dsp:cNvPr id="0" name=""/>
        <dsp:cNvSpPr/>
      </dsp:nvSpPr>
      <dsp:spPr>
        <a:xfrm>
          <a:off x="4295417" y="294365"/>
          <a:ext cx="1193171" cy="47726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ES" sz="900" kern="1200" dirty="0"/>
            <a:t>Almacenado en base de datos</a:t>
          </a:r>
        </a:p>
      </dsp:txBody>
      <dsp:txXfrm>
        <a:off x="4534051" y="294365"/>
        <a:ext cx="715903" cy="477268"/>
      </dsp:txXfrm>
    </dsp:sp>
    <dsp:sp modelId="{3BAF22EF-28DB-43D9-87EB-10B23FFB1BDF}">
      <dsp:nvSpPr>
        <dsp:cNvPr id="0" name=""/>
        <dsp:cNvSpPr/>
      </dsp:nvSpPr>
      <dsp:spPr>
        <a:xfrm>
          <a:off x="5369272" y="294365"/>
          <a:ext cx="1193171" cy="47726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ES" sz="900" kern="1200" dirty="0"/>
            <a:t>Envío de alertas</a:t>
          </a:r>
        </a:p>
      </dsp:txBody>
      <dsp:txXfrm>
        <a:off x="5607906" y="294365"/>
        <a:ext cx="715903" cy="477268"/>
      </dsp:txXfrm>
    </dsp:sp>
    <dsp:sp modelId="{5114456C-B659-4B6D-BB56-EB7A8234EDE2}">
      <dsp:nvSpPr>
        <dsp:cNvPr id="0" name=""/>
        <dsp:cNvSpPr/>
      </dsp:nvSpPr>
      <dsp:spPr>
        <a:xfrm>
          <a:off x="6443126" y="294365"/>
          <a:ext cx="1193171" cy="477268"/>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s-ES" sz="900" kern="1200" dirty="0"/>
            <a:t>Mover archivo procesado</a:t>
          </a:r>
        </a:p>
      </dsp:txBody>
      <dsp:txXfrm>
        <a:off x="6681760" y="294365"/>
        <a:ext cx="715903" cy="4772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0B51C-1AEE-418F-B9C9-7BE981DEB384}">
      <dsp:nvSpPr>
        <dsp:cNvPr id="0" name=""/>
        <dsp:cNvSpPr/>
      </dsp:nvSpPr>
      <dsp:spPr>
        <a:xfrm rot="5400000">
          <a:off x="4420447" y="-1971480"/>
          <a:ext cx="1742199" cy="6120820"/>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s-ES" sz="2000" kern="1200" dirty="0"/>
            <a:t>Aplicar técnicas de Minería de Procesos en un contexto específico como la distribución postal en la República Argentina</a:t>
          </a:r>
        </a:p>
      </dsp:txBody>
      <dsp:txXfrm rot="-5400000">
        <a:off x="2231137" y="302877"/>
        <a:ext cx="6035773" cy="1572105"/>
      </dsp:txXfrm>
    </dsp:sp>
    <dsp:sp modelId="{23A29BE3-2265-4FB9-8C4E-0E085435C101}">
      <dsp:nvSpPr>
        <dsp:cNvPr id="0" name=""/>
        <dsp:cNvSpPr/>
      </dsp:nvSpPr>
      <dsp:spPr>
        <a:xfrm>
          <a:off x="970" y="54"/>
          <a:ext cx="2230166" cy="217774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Principal</a:t>
          </a:r>
          <a:endParaRPr lang="es-ES" sz="3200" kern="1200" dirty="0"/>
        </a:p>
      </dsp:txBody>
      <dsp:txXfrm>
        <a:off x="107279" y="106363"/>
        <a:ext cx="2017548" cy="1965131"/>
      </dsp:txXfrm>
    </dsp:sp>
    <dsp:sp modelId="{14956DE9-6E96-4FFD-B858-F637BAC7C875}">
      <dsp:nvSpPr>
        <dsp:cNvPr id="0" name=""/>
        <dsp:cNvSpPr/>
      </dsp:nvSpPr>
      <dsp:spPr>
        <a:xfrm rot="5400000">
          <a:off x="4468090" y="365645"/>
          <a:ext cx="1742199" cy="6019842"/>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s-ES" sz="1800" kern="1200" dirty="0"/>
            <a:t>Relevamiento de las distintas técnicas de Minería de Procesos aplicables a la distribución Postal</a:t>
          </a:r>
        </a:p>
        <a:p>
          <a:pPr marL="171450" lvl="1" indent="-171450" algn="l" defTabSz="800100">
            <a:lnSpc>
              <a:spcPct val="90000"/>
            </a:lnSpc>
            <a:spcBef>
              <a:spcPct val="0"/>
            </a:spcBef>
            <a:spcAft>
              <a:spcPct val="15000"/>
            </a:spcAft>
            <a:buChar char="•"/>
          </a:pPr>
          <a:r>
            <a:rPr lang="es-ES" sz="1800" kern="1200" dirty="0"/>
            <a:t>Identificar automáticamente posibles </a:t>
          </a:r>
          <a:r>
            <a:rPr lang="es-AR" sz="1800" kern="1200" dirty="0"/>
            <a:t>desvíos operacionales.</a:t>
          </a:r>
        </a:p>
        <a:p>
          <a:pPr marL="171450" lvl="1" indent="-171450" algn="l" defTabSz="800100">
            <a:lnSpc>
              <a:spcPct val="90000"/>
            </a:lnSpc>
            <a:spcBef>
              <a:spcPct val="0"/>
            </a:spcBef>
            <a:spcAft>
              <a:spcPct val="15000"/>
            </a:spcAft>
            <a:buChar char="•"/>
          </a:pPr>
          <a:r>
            <a:rPr lang="es-ES" sz="1800" kern="1200" dirty="0"/>
            <a:t>Generar una herramienta para facilitar el análisis de los envíos que están en proceso.</a:t>
          </a:r>
          <a:endParaRPr lang="es-AR" sz="1800" kern="1200" dirty="0"/>
        </a:p>
      </dsp:txBody>
      <dsp:txXfrm rot="-5400000">
        <a:off x="2329269" y="2589514"/>
        <a:ext cx="5934795" cy="1572105"/>
      </dsp:txXfrm>
    </dsp:sp>
    <dsp:sp modelId="{9E2287BA-1B3B-48C7-B923-4721285B95EB}">
      <dsp:nvSpPr>
        <dsp:cNvPr id="0" name=""/>
        <dsp:cNvSpPr/>
      </dsp:nvSpPr>
      <dsp:spPr>
        <a:xfrm>
          <a:off x="970" y="2286691"/>
          <a:ext cx="2328298" cy="217774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kern="1200" noProof="0" dirty="0"/>
            <a:t>Específicos</a:t>
          </a:r>
        </a:p>
      </dsp:txBody>
      <dsp:txXfrm>
        <a:off x="107279" y="2393000"/>
        <a:ext cx="2115680" cy="196513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6E166-8EBD-4DD6-852D-0C60AC033318}">
      <dsp:nvSpPr>
        <dsp:cNvPr id="0" name=""/>
        <dsp:cNvSpPr/>
      </dsp:nvSpPr>
      <dsp:spPr>
        <a:xfrm>
          <a:off x="0" y="0"/>
          <a:ext cx="7185816" cy="302433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FIN</a:t>
          </a:r>
          <a:endParaRPr lang="es-ES" sz="6500" kern="1200"/>
        </a:p>
      </dsp:txBody>
      <dsp:txXfrm>
        <a:off x="88580" y="88580"/>
        <a:ext cx="7008656" cy="28471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566DB-533A-4332-B74F-6716FE38D535}">
      <dsp:nvSpPr>
        <dsp:cNvPr id="0" name=""/>
        <dsp:cNvSpPr/>
      </dsp:nvSpPr>
      <dsp:spPr>
        <a:xfrm>
          <a:off x="0" y="453075"/>
          <a:ext cx="8316438" cy="3118704"/>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5448" tIns="395732" rIns="645448" bIns="135128" numCol="1" spcCol="1270" anchor="t" anchorCtr="0">
          <a:noAutofit/>
        </a:bodyPr>
        <a:lstStyle/>
        <a:p>
          <a:pPr marL="171450" lvl="1" indent="-171450" algn="l" defTabSz="844550">
            <a:lnSpc>
              <a:spcPct val="90000"/>
            </a:lnSpc>
            <a:spcBef>
              <a:spcPct val="0"/>
            </a:spcBef>
            <a:spcAft>
              <a:spcPct val="15000"/>
            </a:spcAft>
            <a:buChar char="•"/>
          </a:pPr>
          <a:r>
            <a:rPr lang="es-ES" sz="1900" kern="1200" dirty="0"/>
            <a:t>Experiencia de más de 15 años en desarrollo de sistemas</a:t>
          </a:r>
        </a:p>
        <a:p>
          <a:pPr marL="171450" lvl="1" indent="-171450" algn="l" defTabSz="844550">
            <a:lnSpc>
              <a:spcPct val="90000"/>
            </a:lnSpc>
            <a:spcBef>
              <a:spcPct val="0"/>
            </a:spcBef>
            <a:spcAft>
              <a:spcPct val="15000"/>
            </a:spcAft>
            <a:buChar char="•"/>
          </a:pPr>
          <a:r>
            <a:rPr lang="es-ES" sz="1900" kern="1200" dirty="0"/>
            <a:t>Conocimiento del negocio postal en Argentina</a:t>
          </a:r>
        </a:p>
        <a:p>
          <a:pPr marL="171450" lvl="1" indent="-171450" algn="l" defTabSz="844550">
            <a:lnSpc>
              <a:spcPct val="90000"/>
            </a:lnSpc>
            <a:spcBef>
              <a:spcPct val="0"/>
            </a:spcBef>
            <a:spcAft>
              <a:spcPct val="15000"/>
            </a:spcAft>
            <a:buChar char="•"/>
          </a:pPr>
          <a:r>
            <a:rPr lang="es-ES" sz="1900" kern="1200" dirty="0"/>
            <a:t>Diseño y desarrollo de diferentes soluciones para productos postales</a:t>
          </a:r>
        </a:p>
        <a:p>
          <a:pPr marL="171450" lvl="1" indent="-171450" algn="l" defTabSz="844550">
            <a:lnSpc>
              <a:spcPct val="90000"/>
            </a:lnSpc>
            <a:spcBef>
              <a:spcPct val="0"/>
            </a:spcBef>
            <a:spcAft>
              <a:spcPct val="15000"/>
            </a:spcAft>
            <a:buChar char="•"/>
          </a:pPr>
          <a:r>
            <a:rPr lang="es-ES" sz="1900" kern="1200" dirty="0"/>
            <a:t>Interacción con diferentes sectores operativos: Marketing, Ingeniería de Operaciones, Distribución</a:t>
          </a:r>
        </a:p>
        <a:p>
          <a:pPr marL="171450" lvl="1" indent="-171450" algn="l" defTabSz="844550">
            <a:lnSpc>
              <a:spcPct val="90000"/>
            </a:lnSpc>
            <a:spcBef>
              <a:spcPct val="0"/>
            </a:spcBef>
            <a:spcAft>
              <a:spcPct val="15000"/>
            </a:spcAft>
            <a:buChar char="•"/>
          </a:pPr>
          <a:r>
            <a:rPr lang="es-ES" sz="1900" kern="1200" dirty="0"/>
            <a:t>Deficiencia de herramientas de soporte</a:t>
          </a:r>
        </a:p>
      </dsp:txBody>
      <dsp:txXfrm>
        <a:off x="0" y="453075"/>
        <a:ext cx="8316438" cy="3118704"/>
      </dsp:txXfrm>
    </dsp:sp>
    <dsp:sp modelId="{68E892FB-C154-44A5-B3D0-B6F5BC9EED5D}">
      <dsp:nvSpPr>
        <dsp:cNvPr id="0" name=""/>
        <dsp:cNvSpPr/>
      </dsp:nvSpPr>
      <dsp:spPr>
        <a:xfrm>
          <a:off x="415821" y="172635"/>
          <a:ext cx="5821506" cy="5608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039" tIns="0" rIns="220039" bIns="0" numCol="1" spcCol="1270" anchor="ctr" anchorCtr="0">
          <a:noAutofit/>
        </a:bodyPr>
        <a:lstStyle/>
        <a:p>
          <a:pPr marL="0" lvl="0" indent="0" algn="l" defTabSz="844550">
            <a:lnSpc>
              <a:spcPct val="90000"/>
            </a:lnSpc>
            <a:spcBef>
              <a:spcPct val="0"/>
            </a:spcBef>
            <a:spcAft>
              <a:spcPct val="35000"/>
            </a:spcAft>
            <a:buNone/>
          </a:pPr>
          <a:r>
            <a:rPr lang="es-AR" sz="1900" kern="1200" dirty="0"/>
            <a:t>Motivación</a:t>
          </a:r>
          <a:endParaRPr lang="es-ES" sz="1900" kern="1200" dirty="0"/>
        </a:p>
      </dsp:txBody>
      <dsp:txXfrm>
        <a:off x="443201" y="200015"/>
        <a:ext cx="5766746"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0B51C-1AEE-418F-B9C9-7BE981DEB384}">
      <dsp:nvSpPr>
        <dsp:cNvPr id="0" name=""/>
        <dsp:cNvSpPr/>
      </dsp:nvSpPr>
      <dsp:spPr>
        <a:xfrm rot="5400000">
          <a:off x="5117991" y="-1970401"/>
          <a:ext cx="1123999" cy="5345873"/>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s-ES" sz="2200" kern="1200" dirty="0"/>
            <a:t>Presentado en el XXVII Congreso Argentino de Ciencias de la Computación (CACIC 2021)</a:t>
          </a:r>
        </a:p>
      </dsp:txBody>
      <dsp:txXfrm rot="-5400000">
        <a:off x="3007055" y="195404"/>
        <a:ext cx="5291004" cy="1014261"/>
      </dsp:txXfrm>
    </dsp:sp>
    <dsp:sp modelId="{23A29BE3-2265-4FB9-8C4E-0E085435C101}">
      <dsp:nvSpPr>
        <dsp:cNvPr id="0" name=""/>
        <dsp:cNvSpPr/>
      </dsp:nvSpPr>
      <dsp:spPr>
        <a:xfrm>
          <a:off x="0" y="35"/>
          <a:ext cx="3007054" cy="140499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Process Mining Applied to Postal Distribution</a:t>
          </a:r>
          <a:endParaRPr lang="es-ES" sz="2200" kern="1200" dirty="0"/>
        </a:p>
      </dsp:txBody>
      <dsp:txXfrm>
        <a:off x="68586" y="68621"/>
        <a:ext cx="2869882" cy="1267827"/>
      </dsp:txXfrm>
    </dsp:sp>
    <dsp:sp modelId="{7115840E-DD52-44F3-A536-7ED986A26797}">
      <dsp:nvSpPr>
        <dsp:cNvPr id="0" name=""/>
        <dsp:cNvSpPr/>
      </dsp:nvSpPr>
      <dsp:spPr>
        <a:xfrm rot="5400000">
          <a:off x="5117991" y="-495152"/>
          <a:ext cx="1123999" cy="5345873"/>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s-AR" sz="2200" kern="1200" dirty="0"/>
            <a:t>Publicado en </a:t>
          </a:r>
          <a:r>
            <a:rPr lang="es-AR" sz="2200" kern="1200" dirty="0" err="1"/>
            <a:t>Communications</a:t>
          </a:r>
          <a:r>
            <a:rPr lang="es-AR" sz="2200" kern="1200" dirty="0"/>
            <a:t> </a:t>
          </a:r>
          <a:r>
            <a:rPr lang="en-US" sz="2200" kern="1200" dirty="0"/>
            <a:t>in Computer and Information Science, Springer (2022)</a:t>
          </a:r>
          <a:endParaRPr lang="es-ES" sz="2200" kern="1200" dirty="0"/>
        </a:p>
      </dsp:txBody>
      <dsp:txXfrm rot="-5400000">
        <a:off x="3007055" y="1670653"/>
        <a:ext cx="5291004" cy="1014261"/>
      </dsp:txXfrm>
    </dsp:sp>
    <dsp:sp modelId="{9E2287BA-1B3B-48C7-B923-4721285B95EB}">
      <dsp:nvSpPr>
        <dsp:cNvPr id="0" name=""/>
        <dsp:cNvSpPr/>
      </dsp:nvSpPr>
      <dsp:spPr>
        <a:xfrm>
          <a:off x="0" y="1475284"/>
          <a:ext cx="3007054" cy="140499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Distribution Analysis of Postal Mail in Argentina Using Process Mining</a:t>
          </a:r>
          <a:endParaRPr lang="es-ES" sz="2200" kern="1200" dirty="0"/>
        </a:p>
      </dsp:txBody>
      <dsp:txXfrm>
        <a:off x="68586" y="1543870"/>
        <a:ext cx="2869882" cy="12678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7236B-33BC-4D70-A878-D7D71253908E}">
      <dsp:nvSpPr>
        <dsp:cNvPr id="0" name=""/>
        <dsp:cNvSpPr/>
      </dsp:nvSpPr>
      <dsp:spPr>
        <a:xfrm>
          <a:off x="0" y="0"/>
          <a:ext cx="8229600" cy="452596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AR" sz="1800" kern="1200" noProof="0" dirty="0"/>
            <a:t>Distribución postal</a:t>
          </a:r>
        </a:p>
        <a:p>
          <a:pPr marL="114300" lvl="1" indent="-114300" algn="l" defTabSz="622300">
            <a:lnSpc>
              <a:spcPct val="90000"/>
            </a:lnSpc>
            <a:spcBef>
              <a:spcPct val="0"/>
            </a:spcBef>
            <a:spcAft>
              <a:spcPct val="15000"/>
            </a:spcAft>
            <a:buChar char="•"/>
          </a:pPr>
          <a:r>
            <a:rPr lang="es-ES" sz="1400" kern="1200" dirty="0"/>
            <a:t>Entrega de un producto de un remitente a un destinatario</a:t>
          </a:r>
        </a:p>
        <a:p>
          <a:pPr marL="114300" lvl="1" indent="-114300" algn="l" defTabSz="622300">
            <a:lnSpc>
              <a:spcPct val="90000"/>
            </a:lnSpc>
            <a:spcBef>
              <a:spcPct val="0"/>
            </a:spcBef>
            <a:spcAft>
              <a:spcPct val="15000"/>
            </a:spcAft>
            <a:buChar char="•"/>
          </a:pPr>
          <a:r>
            <a:rPr lang="es-ES" sz="1400" kern="1200" dirty="0"/>
            <a:t>Proceso complejo</a:t>
          </a:r>
        </a:p>
        <a:p>
          <a:pPr marL="114300" lvl="1" indent="-114300" algn="l" defTabSz="622300">
            <a:lnSpc>
              <a:spcPct val="90000"/>
            </a:lnSpc>
            <a:spcBef>
              <a:spcPct val="0"/>
            </a:spcBef>
            <a:spcAft>
              <a:spcPct val="15000"/>
            </a:spcAft>
            <a:buChar char="•"/>
          </a:pPr>
          <a:r>
            <a:rPr lang="es-ES" sz="1400" kern="1200" dirty="0"/>
            <a:t>Se registran todas las actividades</a:t>
          </a:r>
        </a:p>
        <a:p>
          <a:pPr marL="114300" lvl="1" indent="-114300" algn="l" defTabSz="622300">
            <a:lnSpc>
              <a:spcPct val="90000"/>
            </a:lnSpc>
            <a:spcBef>
              <a:spcPct val="0"/>
            </a:spcBef>
            <a:spcAft>
              <a:spcPct val="15000"/>
            </a:spcAft>
            <a:buChar char="•"/>
          </a:pPr>
          <a:r>
            <a:rPr lang="es-ES" sz="1400" kern="1200" dirty="0"/>
            <a:t>Se deben cumplir dentro de un intervalo de tiempo específico</a:t>
          </a:r>
        </a:p>
        <a:p>
          <a:pPr marL="114300" lvl="1" indent="-114300" algn="l" defTabSz="622300">
            <a:lnSpc>
              <a:spcPct val="90000"/>
            </a:lnSpc>
            <a:spcBef>
              <a:spcPct val="0"/>
            </a:spcBef>
            <a:spcAft>
              <a:spcPct val="15000"/>
            </a:spcAft>
            <a:buChar char="•"/>
          </a:pPr>
          <a:r>
            <a:rPr lang="es-ES" sz="1400" kern="1200" dirty="0"/>
            <a:t>Se debe informar al cliente de las actividades</a:t>
          </a:r>
        </a:p>
      </dsp:txBody>
      <dsp:txXfrm>
        <a:off x="0" y="1810385"/>
        <a:ext cx="8229600" cy="1810385"/>
      </dsp:txXfrm>
    </dsp:sp>
    <dsp:sp modelId="{69D630FB-9067-4FA8-B980-222F0B056040}">
      <dsp:nvSpPr>
        <dsp:cNvPr id="0" name=""/>
        <dsp:cNvSpPr/>
      </dsp:nvSpPr>
      <dsp:spPr>
        <a:xfrm>
          <a:off x="3361227" y="271557"/>
          <a:ext cx="1507145" cy="150714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0C6C79-2CF4-4418-893F-A687F0C01A50}">
      <dsp:nvSpPr>
        <dsp:cNvPr id="0" name=""/>
        <dsp:cNvSpPr/>
      </dsp:nvSpPr>
      <dsp:spPr>
        <a:xfrm>
          <a:off x="329183" y="3620770"/>
          <a:ext cx="7571232" cy="678894"/>
        </a:xfrm>
        <a:prstGeom prst="leftRightArrow">
          <a:avLst/>
        </a:prstGeom>
        <a:solidFill>
          <a:schemeClr val="dk2">
            <a:tint val="60000"/>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247A2-3994-4772-85EE-A7DF9CA6B275}">
      <dsp:nvSpPr>
        <dsp:cNvPr id="0" name=""/>
        <dsp:cNvSpPr/>
      </dsp:nvSpPr>
      <dsp:spPr>
        <a:xfrm>
          <a:off x="0" y="289313"/>
          <a:ext cx="8280920" cy="501033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2691" tIns="374904" rIns="642691"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 Las empresas de correo proporcionan información a los clientes para realizar el seguimiento del envío.</a:t>
          </a:r>
        </a:p>
      </dsp:txBody>
      <dsp:txXfrm>
        <a:off x="0" y="289313"/>
        <a:ext cx="8280920" cy="5010339"/>
      </dsp:txXfrm>
    </dsp:sp>
    <dsp:sp modelId="{9EDDA978-1FED-4AC6-914F-05D5FCDE6F51}">
      <dsp:nvSpPr>
        <dsp:cNvPr id="0" name=""/>
        <dsp:cNvSpPr/>
      </dsp:nvSpPr>
      <dsp:spPr>
        <a:xfrm>
          <a:off x="414046" y="23633"/>
          <a:ext cx="5796644" cy="5313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099" tIns="0" rIns="219099" bIns="0" numCol="1" spcCol="1270" anchor="ctr" anchorCtr="0">
          <a:noAutofit/>
        </a:bodyPr>
        <a:lstStyle/>
        <a:p>
          <a:pPr marL="0" lvl="0" indent="0" algn="l" defTabSz="800100">
            <a:lnSpc>
              <a:spcPct val="90000"/>
            </a:lnSpc>
            <a:spcBef>
              <a:spcPct val="0"/>
            </a:spcBef>
            <a:spcAft>
              <a:spcPct val="35000"/>
            </a:spcAft>
            <a:buNone/>
          </a:pPr>
          <a:r>
            <a:rPr lang="es-AR" sz="1800" kern="1200" noProof="0" dirty="0"/>
            <a:t>Distribución postal</a:t>
          </a:r>
          <a:endParaRPr lang="es-ES" sz="1800" kern="1200" dirty="0"/>
        </a:p>
      </dsp:txBody>
      <dsp:txXfrm>
        <a:off x="439985" y="49572"/>
        <a:ext cx="5744766"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CFAF0-AA02-4216-B35C-B6E112E6C68C}">
      <dsp:nvSpPr>
        <dsp:cNvPr id="0" name=""/>
        <dsp:cNvSpPr/>
      </dsp:nvSpPr>
      <dsp:spPr>
        <a:xfrm>
          <a:off x="632645" y="0"/>
          <a:ext cx="7169988" cy="4667668"/>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C22A1-74E4-4264-BD4A-2A724E1CBAB1}">
      <dsp:nvSpPr>
        <dsp:cNvPr id="0" name=""/>
        <dsp:cNvSpPr/>
      </dsp:nvSpPr>
      <dsp:spPr>
        <a:xfrm>
          <a:off x="720" y="1400300"/>
          <a:ext cx="1155320" cy="1867067"/>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AR" sz="1400" kern="1200"/>
            <a:t>Ingreso al correo</a:t>
          </a:r>
          <a:endParaRPr lang="es-ES" sz="1400" kern="1200"/>
        </a:p>
      </dsp:txBody>
      <dsp:txXfrm>
        <a:off x="57118" y="1456698"/>
        <a:ext cx="1042524" cy="1754271"/>
      </dsp:txXfrm>
    </dsp:sp>
    <dsp:sp modelId="{74272EDF-A87E-4CD5-BE6F-53267F7FD84B}">
      <dsp:nvSpPr>
        <dsp:cNvPr id="0" name=""/>
        <dsp:cNvSpPr/>
      </dsp:nvSpPr>
      <dsp:spPr>
        <a:xfrm>
          <a:off x="1213807" y="1400300"/>
          <a:ext cx="1155320" cy="1867067"/>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AR" sz="1400" kern="1200"/>
            <a:t>Número de seguimiento</a:t>
          </a:r>
          <a:endParaRPr lang="es-ES" sz="1400" kern="1200"/>
        </a:p>
      </dsp:txBody>
      <dsp:txXfrm>
        <a:off x="1270205" y="1456698"/>
        <a:ext cx="1042524" cy="1754271"/>
      </dsp:txXfrm>
    </dsp:sp>
    <dsp:sp modelId="{7C06B14D-A2FA-43A8-AD31-D02BD2E4B184}">
      <dsp:nvSpPr>
        <dsp:cNvPr id="0" name=""/>
        <dsp:cNvSpPr/>
      </dsp:nvSpPr>
      <dsp:spPr>
        <a:xfrm>
          <a:off x="2426893" y="1400300"/>
          <a:ext cx="1155320" cy="1867067"/>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AR" sz="1400" kern="1200"/>
            <a:t>Envío a Sede Central Operativa</a:t>
          </a:r>
          <a:endParaRPr lang="es-ES" sz="1400" kern="1200"/>
        </a:p>
      </dsp:txBody>
      <dsp:txXfrm>
        <a:off x="2483291" y="1456698"/>
        <a:ext cx="1042524" cy="1754271"/>
      </dsp:txXfrm>
    </dsp:sp>
    <dsp:sp modelId="{A6E3791D-66DA-4452-BF08-1A8790EF024F}">
      <dsp:nvSpPr>
        <dsp:cNvPr id="0" name=""/>
        <dsp:cNvSpPr/>
      </dsp:nvSpPr>
      <dsp:spPr>
        <a:xfrm>
          <a:off x="3639979" y="1400300"/>
          <a:ext cx="1155320" cy="1867067"/>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AR" sz="1400" kern="1200"/>
            <a:t>Traslado a Centro de Distribución</a:t>
          </a:r>
          <a:endParaRPr lang="es-ES" sz="1400" kern="1200"/>
        </a:p>
      </dsp:txBody>
      <dsp:txXfrm>
        <a:off x="3696377" y="1456698"/>
        <a:ext cx="1042524" cy="1754271"/>
      </dsp:txXfrm>
    </dsp:sp>
    <dsp:sp modelId="{BD2F4E95-D917-4C52-A378-F0CDE1C01BD7}">
      <dsp:nvSpPr>
        <dsp:cNvPr id="0" name=""/>
        <dsp:cNvSpPr/>
      </dsp:nvSpPr>
      <dsp:spPr>
        <a:xfrm>
          <a:off x="4853066" y="1400300"/>
          <a:ext cx="1155320" cy="1867067"/>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AR" sz="1400" kern="1200"/>
            <a:t>Envío a Sucursal</a:t>
          </a:r>
          <a:endParaRPr lang="es-ES" sz="1400" kern="1200"/>
        </a:p>
      </dsp:txBody>
      <dsp:txXfrm>
        <a:off x="4909464" y="1456698"/>
        <a:ext cx="1042524" cy="1754271"/>
      </dsp:txXfrm>
    </dsp:sp>
    <dsp:sp modelId="{3D794BBA-7468-4EA6-90C4-6B4A04E53F9E}">
      <dsp:nvSpPr>
        <dsp:cNvPr id="0" name=""/>
        <dsp:cNvSpPr/>
      </dsp:nvSpPr>
      <dsp:spPr>
        <a:xfrm>
          <a:off x="6066152" y="1400300"/>
          <a:ext cx="1155320" cy="1867067"/>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AR" sz="1400" kern="1200"/>
            <a:t>Entrega a destinatario</a:t>
          </a:r>
          <a:endParaRPr lang="es-ES" sz="1400" kern="1200"/>
        </a:p>
      </dsp:txBody>
      <dsp:txXfrm>
        <a:off x="6122550" y="1456698"/>
        <a:ext cx="1042524" cy="1754271"/>
      </dsp:txXfrm>
    </dsp:sp>
    <dsp:sp modelId="{E74B883A-FF0E-475A-94EF-D013B8AFE06D}">
      <dsp:nvSpPr>
        <dsp:cNvPr id="0" name=""/>
        <dsp:cNvSpPr/>
      </dsp:nvSpPr>
      <dsp:spPr>
        <a:xfrm>
          <a:off x="7279238" y="1400300"/>
          <a:ext cx="1155320" cy="1867067"/>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AR" sz="1400" kern="1200"/>
            <a:t>Rendición</a:t>
          </a:r>
          <a:endParaRPr lang="es-ES" sz="1400" kern="1200"/>
        </a:p>
      </dsp:txBody>
      <dsp:txXfrm>
        <a:off x="7335636" y="1456698"/>
        <a:ext cx="1042524" cy="17542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73A05-EC81-4D39-A648-34D86EA32823}">
      <dsp:nvSpPr>
        <dsp:cNvPr id="0" name=""/>
        <dsp:cNvSpPr/>
      </dsp:nvSpPr>
      <dsp:spPr>
        <a:xfrm>
          <a:off x="0" y="0"/>
          <a:ext cx="8136904" cy="50368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AR" sz="2100" kern="1200" dirty="0"/>
            <a:t>Correo Argentino</a:t>
          </a:r>
          <a:endParaRPr lang="es-ES" sz="2100" kern="1200" dirty="0"/>
        </a:p>
      </dsp:txBody>
      <dsp:txXfrm>
        <a:off x="24588" y="24588"/>
        <a:ext cx="8087728" cy="454509"/>
      </dsp:txXfrm>
    </dsp:sp>
    <dsp:sp modelId="{F000CFA1-D27B-44CF-9C5C-1622EA54A0AA}">
      <dsp:nvSpPr>
        <dsp:cNvPr id="0" name=""/>
        <dsp:cNvSpPr/>
      </dsp:nvSpPr>
      <dsp:spPr>
        <a:xfrm>
          <a:off x="0" y="525898"/>
          <a:ext cx="8136904"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34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Correo de bandera de la República Argentina</a:t>
          </a:r>
        </a:p>
        <a:p>
          <a:pPr marL="171450" lvl="1" indent="-171450" algn="l" defTabSz="711200">
            <a:lnSpc>
              <a:spcPct val="90000"/>
            </a:lnSpc>
            <a:spcBef>
              <a:spcPct val="0"/>
            </a:spcBef>
            <a:spcAft>
              <a:spcPct val="20000"/>
            </a:spcAft>
            <a:buChar char="•"/>
          </a:pPr>
          <a:r>
            <a:rPr lang="es-ES" sz="1600" kern="1200" dirty="0"/>
            <a:t>Más de 3000 puntos de entrega en todo el país</a:t>
          </a:r>
        </a:p>
      </dsp:txBody>
      <dsp:txXfrm>
        <a:off x="0" y="525898"/>
        <a:ext cx="8136904" cy="5542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07638-61ED-46B7-B647-EA67B422EE8B}" type="datetimeFigureOut">
              <a:rPr lang="es-AR" smtClean="0"/>
              <a:t>15/11/2023</a:t>
            </a:fld>
            <a:endParaRPr lang="es-A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7A0B99-8E6A-4087-8C43-340FDE57A324}" type="slidenum">
              <a:rPr lang="es-AR" smtClean="0"/>
              <a:t>‹#›</a:t>
            </a:fld>
            <a:endParaRPr lang="es-AR"/>
          </a:p>
        </p:txBody>
      </p:sp>
    </p:spTree>
    <p:extLst>
      <p:ext uri="{BB962C8B-B14F-4D97-AF65-F5344CB8AC3E}">
        <p14:creationId xmlns:p14="http://schemas.microsoft.com/office/powerpoint/2010/main" val="1943213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AR" dirty="0"/>
              <a:t>Introducción: 5m</a:t>
            </a:r>
          </a:p>
          <a:p>
            <a:pPr marL="171450" indent="-171450">
              <a:buFont typeface="Arial" panose="020B0604020202020204" pitchFamily="34" charset="0"/>
              <a:buChar char="•"/>
            </a:pPr>
            <a:r>
              <a:rPr lang="es-AR" dirty="0"/>
              <a:t>Contexto general: 5m</a:t>
            </a:r>
          </a:p>
          <a:p>
            <a:pPr marL="171450" indent="-171450">
              <a:buFont typeface="Arial" panose="020B0604020202020204" pitchFamily="34" charset="0"/>
              <a:buChar char="•"/>
            </a:pPr>
            <a:r>
              <a:rPr lang="es-AR" dirty="0"/>
              <a:t>Arquitectura: 5m</a:t>
            </a:r>
          </a:p>
          <a:p>
            <a:pPr marL="171450" indent="-171450">
              <a:buFont typeface="Arial" panose="020B0604020202020204" pitchFamily="34" charset="0"/>
              <a:buChar char="•"/>
            </a:pPr>
            <a:r>
              <a:rPr lang="es-AR" dirty="0"/>
              <a:t>Minería de procesos en distribución postal: 10m</a:t>
            </a:r>
          </a:p>
          <a:p>
            <a:pPr marL="171450" indent="-171450">
              <a:buFont typeface="Arial" panose="020B0604020202020204" pitchFamily="34" charset="0"/>
              <a:buChar char="•"/>
            </a:pPr>
            <a:r>
              <a:rPr lang="es-AR" dirty="0"/>
              <a:t>Solución Propuesta 10m</a:t>
            </a:r>
          </a:p>
          <a:p>
            <a:pPr marL="171450" indent="-171450">
              <a:buFont typeface="Arial" panose="020B0604020202020204" pitchFamily="34" charset="0"/>
              <a:buChar char="•"/>
            </a:pPr>
            <a:r>
              <a:rPr lang="es-AR" dirty="0"/>
              <a:t>Conclusiones: 5m</a:t>
            </a:r>
          </a:p>
        </p:txBody>
      </p:sp>
      <p:sp>
        <p:nvSpPr>
          <p:cNvPr id="4" name="Slide Number Placeholder 3"/>
          <p:cNvSpPr>
            <a:spLocks noGrp="1"/>
          </p:cNvSpPr>
          <p:nvPr>
            <p:ph type="sldNum" sz="quarter" idx="5"/>
          </p:nvPr>
        </p:nvSpPr>
        <p:spPr/>
        <p:txBody>
          <a:bodyPr/>
          <a:lstStyle/>
          <a:p>
            <a:fld id="{AB7A0B99-8E6A-4087-8C43-340FDE57A324}" type="slidenum">
              <a:rPr lang="es-AR" smtClean="0"/>
              <a:t>2</a:t>
            </a:fld>
            <a:endParaRPr lang="es-AR"/>
          </a:p>
        </p:txBody>
      </p:sp>
    </p:spTree>
    <p:extLst>
      <p:ext uri="{BB962C8B-B14F-4D97-AF65-F5344CB8AC3E}">
        <p14:creationId xmlns:p14="http://schemas.microsoft.com/office/powerpoint/2010/main" val="216403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AR" dirty="0"/>
              <a:t>Producto elegido: </a:t>
            </a:r>
            <a:r>
              <a:rPr lang="es-ES" sz="1800" b="0" i="0" u="none" strike="noStrike" baseline="0" dirty="0">
                <a:latin typeface="LinLibertineTI"/>
              </a:rPr>
              <a:t>Carta Documento corporativa </a:t>
            </a:r>
            <a:r>
              <a:rPr lang="es-ES" sz="1800" b="0" i="0" u="none" strike="noStrike" baseline="0" dirty="0">
                <a:latin typeface="LinLibertineT"/>
              </a:rPr>
              <a:t>ya que es un producto de alta seguridad, con registro y seguimiento de todas las etapas del proceso, entrega bajo firma del</a:t>
            </a:r>
          </a:p>
          <a:p>
            <a:pPr algn="l"/>
            <a:r>
              <a:rPr lang="es-ES" sz="1800" b="0" i="0" u="none" strike="noStrike" baseline="0" dirty="0">
                <a:latin typeface="LinLibertineT"/>
              </a:rPr>
              <a:t>destinatario, con dos intentos de entrega dejando aviso de visita en ambos casos. Si el envío no se pudo entregar se espera en sucursal un período de tiempo a que el destinatario lo venga a retirar y</a:t>
            </a:r>
          </a:p>
          <a:p>
            <a:pPr algn="l"/>
            <a:r>
              <a:rPr lang="es-ES" sz="1800" b="0" i="0" u="none" strike="noStrike" baseline="0" dirty="0">
                <a:latin typeface="LinLibertineT"/>
              </a:rPr>
              <a:t>una eventual devolución al cliente en caso de no entrega</a:t>
            </a:r>
            <a:endParaRPr lang="es-AR" dirty="0"/>
          </a:p>
          <a:p>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14</a:t>
            </a:fld>
            <a:endParaRPr lang="es-AR"/>
          </a:p>
        </p:txBody>
      </p:sp>
    </p:spTree>
    <p:extLst>
      <p:ext uri="{BB962C8B-B14F-4D97-AF65-F5344CB8AC3E}">
        <p14:creationId xmlns:p14="http://schemas.microsoft.com/office/powerpoint/2010/main" val="2848040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inLibertineT"/>
              </a:rPr>
              <a:t>La Administración de Procesos de Negocio (BPM por sus siglas en inglés) es un enfoque disciplinado para identificar, diseñar, ejecutar y monitorear procesos de negocio. Estos pueden ser automatizados</a:t>
            </a:r>
          </a:p>
          <a:p>
            <a:pPr algn="l"/>
            <a:r>
              <a:rPr lang="es-AR" sz="1800" b="0" i="0" u="none" strike="noStrike" baseline="0" dirty="0">
                <a:latin typeface="LinLibertineT"/>
              </a:rPr>
              <a:t>o no automatizados. </a:t>
            </a:r>
            <a:r>
              <a:rPr lang="es-ES" sz="1800" b="0" i="0" u="none" strike="noStrike" baseline="0" dirty="0">
                <a:latin typeface="LinLibertineT"/>
              </a:rPr>
              <a:t>BPM se enfoca en encontrar las causas principales de los problemas de performance y su mejora. Busca descubrir las debilidades del proceso y no de la gente que lo realiza, esto puede ser extremadamente</a:t>
            </a:r>
          </a:p>
          <a:p>
            <a:pPr algn="l"/>
            <a:r>
              <a:rPr lang="es-ES" sz="1800" b="0" i="0" u="none" strike="noStrike" baseline="0" dirty="0">
                <a:latin typeface="LinLibertineT"/>
              </a:rPr>
              <a:t>Complejo</a:t>
            </a:r>
          </a:p>
          <a:p>
            <a:pPr algn="l"/>
            <a:r>
              <a:rPr lang="es-ES" sz="1800" b="0" i="0" u="none" strike="noStrike" baseline="0" dirty="0">
                <a:latin typeface="LinLibertineT"/>
              </a:rPr>
              <a:t>En general los procesos no cumplen con los requisitos de rendimiento, ya sea por un diseño defectuoso</a:t>
            </a:r>
          </a:p>
          <a:p>
            <a:pPr algn="l"/>
            <a:r>
              <a:rPr lang="es-ES" sz="1800" b="0" i="0" u="none" strike="noStrike" baseline="0" dirty="0">
                <a:latin typeface="LinLibertineT"/>
              </a:rPr>
              <a:t>o una ejecución parcial o deficiente. Si la falla está en la ejecución, se debe determinar la causa raíz</a:t>
            </a:r>
          </a:p>
          <a:p>
            <a:pPr algn="l"/>
            <a:r>
              <a:rPr lang="es-ES" sz="1800" b="0" i="0" u="none" strike="noStrike" baseline="0" dirty="0">
                <a:latin typeface="LinLibertineT"/>
              </a:rPr>
              <a:t>como entrenamiento inadecuado, o recursos insuficientes, o equipo defectuoso, u otras. Hacerlo es</a:t>
            </a:r>
          </a:p>
          <a:p>
            <a:pPr algn="l"/>
            <a:r>
              <a:rPr lang="es-ES" sz="1800" b="0" i="0" u="none" strike="noStrike" baseline="0" dirty="0">
                <a:latin typeface="LinLibertineT"/>
              </a:rPr>
              <a:t>una tarea difícil, debido al gran número de posibles causas fundamentales, sin embargo en general,</a:t>
            </a:r>
          </a:p>
          <a:p>
            <a:pPr algn="l"/>
            <a:r>
              <a:rPr lang="es-ES" sz="1800" b="0" i="0" u="none" strike="noStrike" baseline="0" dirty="0">
                <a:latin typeface="LinLibertineT"/>
              </a:rPr>
              <a:t>una vez que se ha encontrado la causa raíz, es fácil de solucionar. Por el contrario si el problema está</a:t>
            </a:r>
          </a:p>
          <a:p>
            <a:pPr algn="l"/>
            <a:r>
              <a:rPr lang="es-ES" sz="1800" b="0" i="0" u="none" strike="noStrike" baseline="0" dirty="0">
                <a:latin typeface="LinLibertineT"/>
              </a:rPr>
              <a:t>en el diseño del proceso, en general es fácil de encontrar (debido al rendimiento inadecuado) pero</a:t>
            </a:r>
          </a:p>
          <a:p>
            <a:pPr algn="l"/>
            <a:r>
              <a:rPr lang="es-ES" sz="1800" b="0" i="0" u="none" strike="noStrike" baseline="0" dirty="0">
                <a:latin typeface="LinLibertineT"/>
              </a:rPr>
              <a:t>mucho más difícil de solucionar ya que puede requerir un rediseño completo del proceso.</a:t>
            </a:r>
          </a:p>
          <a:p>
            <a:pPr algn="l"/>
            <a:r>
              <a:rPr lang="es-ES" sz="1800" b="0" i="0" u="none" strike="noStrike" baseline="0" dirty="0">
                <a:latin typeface="LinLibertineT"/>
              </a:rPr>
              <a:t>BPMN proporciona múltiples diagramas, que están diseñados para su uso por las personas que diseñan</a:t>
            </a:r>
          </a:p>
          <a:p>
            <a:pPr algn="l"/>
            <a:r>
              <a:rPr lang="es-ES" sz="1800" b="0" i="0" u="none" strike="noStrike" baseline="0" dirty="0">
                <a:latin typeface="LinLibertineT"/>
              </a:rPr>
              <a:t>y gestionan los procesos de negocio, además proporciona un mapeo a un lenguaje de ejecución. Por</a:t>
            </a:r>
          </a:p>
          <a:p>
            <a:pPr algn="l"/>
            <a:r>
              <a:rPr lang="es-ES" sz="1800" b="0" i="0" u="none" strike="noStrike" baseline="0" dirty="0">
                <a:latin typeface="LinLibertineT"/>
              </a:rPr>
              <a:t>lo tanto, BPMN permite tener un mecanismo de visualización estándar para los procesos de negocio</a:t>
            </a:r>
          </a:p>
          <a:p>
            <a:pPr algn="l"/>
            <a:r>
              <a:rPr lang="es-ES" sz="1800" b="0" i="0" u="none" strike="noStrike" baseline="0" dirty="0">
                <a:latin typeface="LinLibertineT"/>
              </a:rPr>
              <a:t>definidos en un lenguaje de procesos de negocio optimizado para la ejecución</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15</a:t>
            </a:fld>
            <a:endParaRPr lang="es-AR"/>
          </a:p>
        </p:txBody>
      </p:sp>
    </p:spTree>
    <p:extLst>
      <p:ext uri="{BB962C8B-B14F-4D97-AF65-F5344CB8AC3E}">
        <p14:creationId xmlns:p14="http://schemas.microsoft.com/office/powerpoint/2010/main" val="2408169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dirty="0"/>
              <a:t>La Administración de Procesos de Negocio (BPM por sus siglas en inglés) es un enfoque disciplinado para identificar, diseñar, ejecutar y monitorear procesos de negocio. Estos pueden ser automatizados</a:t>
            </a:r>
          </a:p>
          <a:p>
            <a:pPr algn="l"/>
            <a:r>
              <a:rPr lang="es-ES" dirty="0"/>
              <a:t>o no automatizados. BPM se enfoca en encontrar las causas principales de los problemas de performance y su mejora. Busca descubrir las debilidades del proceso y no de la gente que lo realiza, esto puede ser extremadamente</a:t>
            </a:r>
          </a:p>
          <a:p>
            <a:pPr algn="l"/>
            <a:r>
              <a:rPr lang="es-ES" dirty="0"/>
              <a:t>Complejo</a:t>
            </a:r>
          </a:p>
          <a:p>
            <a:pPr algn="l"/>
            <a:r>
              <a:rPr lang="es-ES" dirty="0"/>
              <a:t>En general los procesos no cumplen con los requisitos de rendimiento, ya sea por un diseño defectuoso</a:t>
            </a:r>
          </a:p>
          <a:p>
            <a:pPr algn="l"/>
            <a:r>
              <a:rPr lang="es-ES" dirty="0"/>
              <a:t>o una ejecución parcial o deficiente. Si la falla está en la ejecución, se debe determinar la causa raíz</a:t>
            </a:r>
          </a:p>
          <a:p>
            <a:pPr algn="l"/>
            <a:r>
              <a:rPr lang="es-ES" dirty="0"/>
              <a:t>como entrenamiento inadecuado, o recursos insuficientes, o equipo defectuoso, u otras. Hacerlo es</a:t>
            </a:r>
          </a:p>
          <a:p>
            <a:pPr algn="l"/>
            <a:r>
              <a:rPr lang="es-ES" dirty="0"/>
              <a:t>una tarea difícil, debido al gran número de posibles causas fundamentales, sin embargo en general,</a:t>
            </a:r>
          </a:p>
          <a:p>
            <a:pPr algn="l"/>
            <a:r>
              <a:rPr lang="es-ES" dirty="0"/>
              <a:t>una vez que se ha encontrado la causa raíz, es fácil de solucionar. Por el contrario si el problema está</a:t>
            </a:r>
          </a:p>
          <a:p>
            <a:pPr algn="l"/>
            <a:r>
              <a:rPr lang="es-ES" dirty="0"/>
              <a:t>en el diseño del proceso, en general es fácil de encontrar (debido al rendimiento inadecuado) pero</a:t>
            </a:r>
          </a:p>
          <a:p>
            <a:pPr algn="l"/>
            <a:r>
              <a:rPr lang="es-ES" dirty="0"/>
              <a:t>mucho más difícil de solucionar ya que puede requerir un rediseño completo del proceso.</a:t>
            </a:r>
          </a:p>
          <a:p>
            <a:pPr algn="l"/>
            <a:r>
              <a:rPr lang="es-ES" dirty="0"/>
              <a:t>BPMN proporciona múltiples diagramas, que están diseñados para su uso por las personas que diseñan</a:t>
            </a:r>
          </a:p>
          <a:p>
            <a:pPr algn="l"/>
            <a:r>
              <a:rPr lang="es-ES" dirty="0"/>
              <a:t>y gestionan los procesos de negocio, además proporciona un mapeo a un lenguaje de ejecución. Por</a:t>
            </a:r>
          </a:p>
          <a:p>
            <a:pPr algn="l"/>
            <a:r>
              <a:rPr lang="es-ES" dirty="0"/>
              <a:t>lo tanto, BPMN permite tener un mecanismo de visualización estándar para los procesos de negocio</a:t>
            </a:r>
          </a:p>
          <a:p>
            <a:pPr algn="l"/>
            <a:r>
              <a:rPr lang="es-ES" dirty="0"/>
              <a:t>definidos en un lenguaje de procesos de negocio optimizado para la ejecución</a:t>
            </a:r>
          </a:p>
          <a:p>
            <a:pPr algn="l"/>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16</a:t>
            </a:fld>
            <a:endParaRPr lang="es-AR"/>
          </a:p>
        </p:txBody>
      </p:sp>
    </p:spTree>
    <p:extLst>
      <p:ext uri="{BB962C8B-B14F-4D97-AF65-F5344CB8AC3E}">
        <p14:creationId xmlns:p14="http://schemas.microsoft.com/office/powerpoint/2010/main" val="840529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inLibertineT"/>
              </a:rPr>
              <a:t>El desafío actual no es guardar los datos, ya que en los últimos tiempos se incrementó notablemente</a:t>
            </a:r>
          </a:p>
          <a:p>
            <a:pPr algn="l"/>
            <a:r>
              <a:rPr lang="es-ES" sz="1800" b="0" i="0" u="none" strike="noStrike" baseline="0" dirty="0">
                <a:latin typeface="LinLibertineT"/>
              </a:rPr>
              <a:t>el volumen de datos que se registra. El desafío es verificar la veracidad de los datos almacenados, su</a:t>
            </a:r>
          </a:p>
          <a:p>
            <a:pPr algn="l"/>
            <a:r>
              <a:rPr lang="es-AR" sz="1800" b="0" i="0" u="none" strike="noStrike" baseline="0" dirty="0">
                <a:latin typeface="LinLibertineT"/>
              </a:rPr>
              <a:t>correcta interpretación y utilización.</a:t>
            </a:r>
          </a:p>
          <a:p>
            <a:pPr algn="l"/>
            <a:r>
              <a:rPr lang="es-ES" sz="1800" b="0" i="0" u="none" strike="noStrike" baseline="0" dirty="0">
                <a:latin typeface="LinLibertineT"/>
              </a:rPr>
              <a:t>Se puede usar </a:t>
            </a:r>
            <a:r>
              <a:rPr lang="es-ES" sz="1800" b="0" i="0" u="none" strike="noStrike" baseline="0" dirty="0">
                <a:latin typeface="LinLibertineTI"/>
              </a:rPr>
              <a:t>Estadística </a:t>
            </a:r>
            <a:r>
              <a:rPr lang="es-ES" sz="1800" b="0" i="0" u="none" strike="noStrike" baseline="0" dirty="0">
                <a:latin typeface="LinLibertineT"/>
              </a:rPr>
              <a:t>y </a:t>
            </a:r>
            <a:r>
              <a:rPr lang="es-ES" sz="1800" b="0" i="0" u="none" strike="noStrike" baseline="0" dirty="0">
                <a:latin typeface="LinLibertineTI"/>
              </a:rPr>
              <a:t>Minería de Datos </a:t>
            </a:r>
            <a:r>
              <a:rPr lang="es-ES" sz="1800" b="0" i="0" u="none" strike="noStrike" baseline="0" dirty="0">
                <a:latin typeface="LinLibertineT"/>
              </a:rPr>
              <a:t>para obtener información muy valiosa, pero estas técnicas</a:t>
            </a:r>
          </a:p>
          <a:p>
            <a:pPr algn="l"/>
            <a:r>
              <a:rPr lang="es-ES" sz="1800" b="0" i="0" u="none" strike="noStrike" baseline="0" dirty="0">
                <a:latin typeface="LinLibertineT"/>
              </a:rPr>
              <a:t>están principalmente enfocadas en los datos y no en los procesos que registran esos datos.</a:t>
            </a:r>
            <a:endParaRPr lang="es-AR" sz="1800" b="0" i="0" u="none" strike="noStrike" baseline="0" dirty="0">
              <a:latin typeface="LinLibertineT"/>
            </a:endParaRPr>
          </a:p>
          <a:p>
            <a:pPr algn="l"/>
            <a:r>
              <a:rPr lang="es-ES" sz="1800" b="0" i="0" u="none" strike="noStrike" baseline="0" dirty="0">
                <a:latin typeface="LinLibertineT"/>
              </a:rPr>
              <a:t>No se desea mejorar los datos, se desea mejorar el proceso que genera esos datos</a:t>
            </a:r>
          </a:p>
          <a:p>
            <a:pPr algn="l"/>
            <a:r>
              <a:rPr lang="es-ES" sz="1800" b="0" i="0" u="none" strike="noStrike" baseline="0" dirty="0">
                <a:latin typeface="LinLibertineT"/>
              </a:rPr>
              <a:t>TRAZAS, TRAZA = ENVIO, TRAZA SE COMPONE DE EVENTOS</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17</a:t>
            </a:fld>
            <a:endParaRPr lang="es-AR"/>
          </a:p>
        </p:txBody>
      </p:sp>
    </p:spTree>
    <p:extLst>
      <p:ext uri="{BB962C8B-B14F-4D97-AF65-F5344CB8AC3E}">
        <p14:creationId xmlns:p14="http://schemas.microsoft.com/office/powerpoint/2010/main" val="3411287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inLibertineT"/>
              </a:rPr>
              <a:t>datos de eventos almacenados por los sistemas</a:t>
            </a:r>
          </a:p>
          <a:p>
            <a:pPr algn="l"/>
            <a:r>
              <a:rPr lang="es-ES" sz="1800" b="0" i="0" u="none" strike="noStrike" baseline="0" dirty="0">
                <a:latin typeface="LinLibertineT"/>
              </a:rPr>
              <a:t>de información en archivos de log o en bases de datos en varios formatos. Un evento es algo que</a:t>
            </a:r>
          </a:p>
          <a:p>
            <a:pPr algn="l"/>
            <a:r>
              <a:rPr lang="es-ES" sz="1800" b="0" i="0" u="none" strike="noStrike" baseline="0" dirty="0">
                <a:latin typeface="LinLibertineT"/>
              </a:rPr>
              <a:t>ocurrió, generalmente se registra una descripción del evento, quién fue el actor que lo realizó y la</a:t>
            </a:r>
          </a:p>
          <a:p>
            <a:pPr algn="l"/>
            <a:r>
              <a:rPr lang="es-ES" sz="1800" b="0" i="0" u="none" strike="noStrike" baseline="0" dirty="0">
                <a:latin typeface="LinLibertineT"/>
              </a:rPr>
              <a:t>fecha en ocurrió. Adicionalmente se registra un identificador del evento y uno del caso o traza que</a:t>
            </a:r>
          </a:p>
          <a:p>
            <a:pPr algn="l"/>
            <a:r>
              <a:rPr lang="es-ES" sz="1800" b="0" i="0" u="none" strike="noStrike" baseline="0" dirty="0">
                <a:latin typeface="LinLibertineT"/>
              </a:rPr>
              <a:t>permitirá agrupar todos los eventos que le pertenezcan</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18</a:t>
            </a:fld>
            <a:endParaRPr lang="es-AR"/>
          </a:p>
        </p:txBody>
      </p:sp>
    </p:spTree>
    <p:extLst>
      <p:ext uri="{BB962C8B-B14F-4D97-AF65-F5344CB8AC3E}">
        <p14:creationId xmlns:p14="http://schemas.microsoft.com/office/powerpoint/2010/main" val="269494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AR" sz="1800" b="0" i="0" u="none" strike="noStrike" baseline="0" dirty="0">
                <a:latin typeface="LinLibertineT"/>
              </a:rPr>
              <a:t>Se </a:t>
            </a:r>
            <a:r>
              <a:rPr lang="es-ES" sz="1800" b="0" i="0" u="none" strike="noStrike" baseline="0" dirty="0">
                <a:latin typeface="LinLibertineT"/>
              </a:rPr>
              <a:t>utilizan algoritmos que de forma automatizada analizan los archivos y establecen el orden en</a:t>
            </a:r>
          </a:p>
          <a:p>
            <a:pPr algn="l"/>
            <a:r>
              <a:rPr lang="es-ES" sz="1800" b="0" i="0" u="none" strike="noStrike" baseline="0" dirty="0">
                <a:latin typeface="LinLibertineT"/>
              </a:rPr>
              <a:t>que se ejecutan las tareas. Como resultado se obtiene un proceso de negocio que representa</a:t>
            </a:r>
          </a:p>
          <a:p>
            <a:pPr algn="l"/>
            <a:r>
              <a:rPr lang="es-ES" sz="1800" b="0" i="0" u="none" strike="noStrike" baseline="0" dirty="0">
                <a:latin typeface="LinLibertineT"/>
              </a:rPr>
              <a:t>la realidad de lo que se está realizando en la operación Alpha, Alpha+, </a:t>
            </a:r>
            <a:r>
              <a:rPr lang="es-ES" sz="1800" b="0" i="0" u="none" strike="noStrike" baseline="0" dirty="0" err="1">
                <a:latin typeface="LinLibertineT"/>
              </a:rPr>
              <a:t>Euristics</a:t>
            </a:r>
            <a:r>
              <a:rPr lang="es-ES" sz="1800" b="0" i="0" u="none" strike="noStrike" baseline="0" dirty="0">
                <a:latin typeface="LinLibertineT"/>
              </a:rPr>
              <a:t> </a:t>
            </a:r>
            <a:r>
              <a:rPr lang="es-ES" sz="1800" b="0" i="0" u="none" strike="noStrike" baseline="0" dirty="0" err="1">
                <a:latin typeface="LinLibertineT"/>
              </a:rPr>
              <a:t>Mining</a:t>
            </a:r>
            <a:r>
              <a:rPr lang="es-ES" sz="1800" b="0" i="0" u="none" strike="noStrike" baseline="0" dirty="0">
                <a:latin typeface="LinLibertineT"/>
              </a:rPr>
              <a:t>, </a:t>
            </a:r>
            <a:r>
              <a:rPr lang="es-ES" sz="1800" b="0" i="0" u="none" strike="noStrike" baseline="0" dirty="0" err="1">
                <a:latin typeface="LinLibertineT"/>
              </a:rPr>
              <a:t>Fuzzy</a:t>
            </a:r>
            <a:r>
              <a:rPr lang="es-ES" sz="1800" b="0" i="0" u="none" strike="noStrike" baseline="0" dirty="0">
                <a:latin typeface="LinLibertineT"/>
              </a:rPr>
              <a:t> </a:t>
            </a:r>
            <a:r>
              <a:rPr lang="es-ES" sz="1800" b="0" i="0" u="none" strike="noStrike" baseline="0" dirty="0" err="1">
                <a:latin typeface="LinLibertineT"/>
              </a:rPr>
              <a:t>Mining</a:t>
            </a:r>
            <a:r>
              <a:rPr lang="es-ES" sz="1800" b="0" i="0" u="none" strike="noStrike" baseline="0" dirty="0">
                <a:latin typeface="LinLibertineT"/>
              </a:rPr>
              <a:t>, Inductive </a:t>
            </a:r>
            <a:r>
              <a:rPr lang="es-ES" sz="1800" b="0" i="0" u="none" strike="noStrike" baseline="0" dirty="0" err="1">
                <a:latin typeface="LinLibertineT"/>
              </a:rPr>
              <a:t>Mining</a:t>
            </a:r>
            <a:r>
              <a:rPr lang="es-ES" sz="1800" b="0" i="0" u="none" strike="noStrike" baseline="0" dirty="0">
                <a:latin typeface="LinLibertineT"/>
              </a:rPr>
              <a:t>, la calidad del proceso está dada por la calidad de los datos de entrada</a:t>
            </a:r>
          </a:p>
          <a:p>
            <a:pPr algn="l"/>
            <a:r>
              <a:rPr lang="es-ES" sz="1800" b="0" i="0" u="none" strike="noStrike" baseline="0" dirty="0">
                <a:latin typeface="LinLibertineT"/>
              </a:rPr>
              <a:t>En general se basan en la frecuencia de actividades y la cantidad de veces que una actividad es seguida de otra para generar el </a:t>
            </a:r>
            <a:r>
              <a:rPr lang="es-AR" sz="1800" b="0" i="0" u="none" strike="noStrike" baseline="0" dirty="0">
                <a:latin typeface="LinLibertineT"/>
              </a:rPr>
              <a:t>proceso de salida.</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19</a:t>
            </a:fld>
            <a:endParaRPr lang="es-AR"/>
          </a:p>
        </p:txBody>
      </p:sp>
    </p:spTree>
    <p:extLst>
      <p:ext uri="{BB962C8B-B14F-4D97-AF65-F5344CB8AC3E}">
        <p14:creationId xmlns:p14="http://schemas.microsoft.com/office/powerpoint/2010/main" val="253113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1 Data </a:t>
            </a:r>
            <a:r>
              <a:rPr lang="es-AR" dirty="0" err="1"/>
              <a:t>Mining</a:t>
            </a:r>
            <a:r>
              <a:rPr lang="es-AR" dirty="0"/>
              <a:t> entorno Big Data correo de china, </a:t>
            </a:r>
            <a:r>
              <a:rPr lang="es-AR" dirty="0" err="1"/>
              <a:t>clustering</a:t>
            </a:r>
            <a:r>
              <a:rPr lang="es-AR" dirty="0"/>
              <a:t> de clientes por comportamiento, </a:t>
            </a:r>
            <a:r>
              <a:rPr lang="es-AR" dirty="0" err="1"/>
              <a:t>habitos</a:t>
            </a:r>
            <a:r>
              <a:rPr lang="es-AR" dirty="0"/>
              <a:t> de consumo e interés para Marketing personalizado</a:t>
            </a:r>
          </a:p>
          <a:p>
            <a:r>
              <a:rPr lang="es-AR" dirty="0"/>
              <a:t>2 Busca mostrar la utilidad de la minería de procesos en el proceso de desarrollo, con casos de estudio y desafíos al utilizar ambas disciplinas en conjunto.</a:t>
            </a:r>
          </a:p>
          <a:p>
            <a:r>
              <a:rPr lang="es-AR" dirty="0"/>
              <a:t>3 Minería de procesos en logística buscando similitudes y diferencias entre distintos procesos de entrega</a:t>
            </a:r>
          </a:p>
          <a:p>
            <a:r>
              <a:rPr lang="es-AR" dirty="0"/>
              <a:t>4 Busca mejorar el rendimiento y detección de problemas en la cadena de suministros utilizando Minería de Procesos</a:t>
            </a:r>
          </a:p>
          <a:p>
            <a:r>
              <a:rPr lang="es-AR" dirty="0"/>
              <a:t>5 Se enfoca en el grado de abstracción necesario en proyectos de </a:t>
            </a:r>
            <a:r>
              <a:rPr lang="es-AR" dirty="0" err="1"/>
              <a:t>process</a:t>
            </a:r>
            <a:r>
              <a:rPr lang="es-AR" dirty="0"/>
              <a:t> </a:t>
            </a:r>
            <a:r>
              <a:rPr lang="es-AR" dirty="0" err="1"/>
              <a:t>mining</a:t>
            </a:r>
            <a:r>
              <a:rPr lang="es-AR" dirty="0"/>
              <a:t> aplicados a logística</a:t>
            </a:r>
          </a:p>
          <a:p>
            <a:r>
              <a:rPr lang="es-AR" dirty="0"/>
              <a:t>6 Propone una metodología para aplicar en proyectos donde se utilice </a:t>
            </a:r>
            <a:r>
              <a:rPr lang="es-AR" dirty="0" err="1"/>
              <a:t>process</a:t>
            </a:r>
            <a:r>
              <a:rPr lang="es-AR" dirty="0"/>
              <a:t> </a:t>
            </a:r>
            <a:r>
              <a:rPr lang="es-AR" dirty="0" err="1"/>
              <a:t>mining</a:t>
            </a:r>
            <a:endParaRPr lang="es-AR" dirty="0"/>
          </a:p>
          <a:p>
            <a:r>
              <a:rPr lang="es-AR" dirty="0"/>
              <a:t>7 Cambio en la composición de </a:t>
            </a:r>
            <a:r>
              <a:rPr lang="es-AR" dirty="0" err="1"/>
              <a:t>horgares</a:t>
            </a:r>
            <a:r>
              <a:rPr lang="es-AR" dirty="0"/>
              <a:t> incremento grande urbano impacta en los servicios postales, y con aprendizaje no </a:t>
            </a:r>
            <a:r>
              <a:rPr lang="es-AR" dirty="0" err="1"/>
              <a:t>supervissado</a:t>
            </a:r>
            <a:r>
              <a:rPr lang="es-AR" dirty="0"/>
              <a:t> se puede agrupar con éxito las zonas de servicio postal</a:t>
            </a:r>
          </a:p>
          <a:p>
            <a:r>
              <a:rPr lang="es-AR" dirty="0"/>
              <a:t>No hay trabajos que </a:t>
            </a:r>
            <a:r>
              <a:rPr lang="es-AR" dirty="0" err="1"/>
              <a:t>relacíonen</a:t>
            </a:r>
            <a:r>
              <a:rPr lang="es-AR" dirty="0"/>
              <a:t> </a:t>
            </a:r>
            <a:r>
              <a:rPr lang="es-AR" dirty="0" err="1"/>
              <a:t>process</a:t>
            </a:r>
            <a:r>
              <a:rPr lang="es-AR" dirty="0"/>
              <a:t> </a:t>
            </a:r>
            <a:r>
              <a:rPr lang="es-AR" dirty="0" err="1"/>
              <a:t>mining</a:t>
            </a:r>
            <a:r>
              <a:rPr lang="es-AR" dirty="0"/>
              <a:t> en el circuito postal argentino.</a:t>
            </a:r>
          </a:p>
        </p:txBody>
      </p:sp>
      <p:sp>
        <p:nvSpPr>
          <p:cNvPr id="4" name="Slide Number Placeholder 3"/>
          <p:cNvSpPr>
            <a:spLocks noGrp="1"/>
          </p:cNvSpPr>
          <p:nvPr>
            <p:ph type="sldNum" sz="quarter" idx="5"/>
          </p:nvPr>
        </p:nvSpPr>
        <p:spPr/>
        <p:txBody>
          <a:bodyPr/>
          <a:lstStyle/>
          <a:p>
            <a:fld id="{AB7A0B99-8E6A-4087-8C43-340FDE57A324}" type="slidenum">
              <a:rPr lang="es-AR" smtClean="0"/>
              <a:t>20</a:t>
            </a:fld>
            <a:endParaRPr lang="es-AR"/>
          </a:p>
        </p:txBody>
      </p:sp>
    </p:spTree>
    <p:extLst>
      <p:ext uri="{BB962C8B-B14F-4D97-AF65-F5344CB8AC3E}">
        <p14:creationId xmlns:p14="http://schemas.microsoft.com/office/powerpoint/2010/main" val="1686039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200" b="0" i="0" u="none" strike="noStrike" baseline="0" dirty="0">
                <a:latin typeface="LinLibertineT"/>
              </a:rPr>
              <a:t>La Administración de Procesos de Negocio (BPM por sus siglas en inglés) es un enfoque disciplinado para identificar, diseñar, ejecutar y monitorear procesos de negocio. Estos pueden ser automatizados</a:t>
            </a:r>
          </a:p>
          <a:p>
            <a:pPr algn="l"/>
            <a:r>
              <a:rPr lang="es-AR" sz="1200" b="0" i="0" u="none" strike="noStrike" baseline="0" dirty="0">
                <a:latin typeface="LinLibertineT"/>
              </a:rPr>
              <a:t>o no automatizados. </a:t>
            </a:r>
            <a:r>
              <a:rPr lang="es-ES" sz="1200" b="0" i="0" u="none" strike="noStrike" baseline="0" dirty="0">
                <a:latin typeface="LinLibertineT"/>
              </a:rPr>
              <a:t>BPM se enfoca en encontrar las causas principales de los problemas de performance y su mejora. Busca descubrir las debilidades del proceso y no de la gente que lo realiza, esto puede ser extremadamente</a:t>
            </a:r>
          </a:p>
          <a:p>
            <a:pPr algn="l"/>
            <a:r>
              <a:rPr lang="es-ES" sz="1200" b="0" i="0" u="none" strike="noStrike" baseline="0" dirty="0">
                <a:latin typeface="LinLibertineT"/>
              </a:rPr>
              <a:t>Complejo</a:t>
            </a:r>
          </a:p>
          <a:p>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22</a:t>
            </a:fld>
            <a:endParaRPr lang="es-AR"/>
          </a:p>
        </p:txBody>
      </p:sp>
    </p:spTree>
    <p:extLst>
      <p:ext uri="{BB962C8B-B14F-4D97-AF65-F5344CB8AC3E}">
        <p14:creationId xmlns:p14="http://schemas.microsoft.com/office/powerpoint/2010/main" val="868240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1. Extracción de los datos: se extrajo la muestra de los archivos de origen. Para este caso de estudio se utilizaron datos productivos de distribución de los años 2017 al 2020.</a:t>
            </a:r>
          </a:p>
          <a:p>
            <a:r>
              <a:rPr lang="es-ES" dirty="0"/>
              <a:t>2. Conversión: 	Se transformaron los datos a un formato de fácil interpretación para las herramientas de Minería de Procesos.</a:t>
            </a:r>
          </a:p>
          <a:p>
            <a:r>
              <a:rPr lang="es-ES" dirty="0"/>
              <a:t>3. Filtrado:  se realizó un procesamiento previo de los datos donde se hizo un muestreo aleatorio y una revisión visual para verificar consistencia. Luego se eliminaron datos inconsistentes y se dividió la muestra en dos tandas, una para descubrimiento y otra para la verificación.</a:t>
            </a:r>
          </a:p>
          <a:p>
            <a:r>
              <a:rPr lang="es-ES" dirty="0"/>
              <a:t>4. Descubrimiento: se aplicaron los algoritmos de Minería de Procesos y se realizó el descubrimiento del modelo actual utilizando una parte de los datos.</a:t>
            </a:r>
          </a:p>
          <a:p>
            <a:r>
              <a:rPr lang="es-ES" dirty="0"/>
              <a:t>5. Verificación: Se realizó la verificación de conformidad del modelo descubierto utilizando la otra parte del set de datos.</a:t>
            </a:r>
          </a:p>
          <a:p>
            <a:r>
              <a:rPr lang="es-ES" dirty="0"/>
              <a:t>6. Análisis:  Se realizó un análisis de los desvíos y problemas encontrados en la distribución.</a:t>
            </a:r>
          </a:p>
          <a:p>
            <a:r>
              <a:rPr lang="es-ES" dirty="0"/>
              <a:t>7. Presentación: Se realizaron tableros web que muestran los resultados obtenidos de forma clara y amena para personal no técnico.</a:t>
            </a:r>
          </a:p>
          <a:p>
            <a:r>
              <a:rPr lang="es-ES" dirty="0"/>
              <a:t>8. Mejoras:  Se analizaron posibles mejoras al proceso las cuales sirvieron como insumo para el desarrollo de un prototipo de software en el que se incorporaron las técnicas analizadas y utilizadas en este trabajo dentro del proceso productivo.</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23</a:t>
            </a:fld>
            <a:endParaRPr lang="es-AR"/>
          </a:p>
        </p:txBody>
      </p:sp>
    </p:spTree>
    <p:extLst>
      <p:ext uri="{BB962C8B-B14F-4D97-AF65-F5344CB8AC3E}">
        <p14:creationId xmlns:p14="http://schemas.microsoft.com/office/powerpoint/2010/main" val="1117535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considera cada envío como una traza y cada movimiento como un evento. La traza se considerará completa cuando el envío tenga registrado el ingreso, y el fin, pudiendo ser la entrega exitosa o no. </a:t>
            </a:r>
          </a:p>
          <a:p>
            <a:r>
              <a:rPr lang="es-ES" dirty="0"/>
              <a:t>Se exporta para cada traza los siguientes datos: identificador de traza e identificador de evento, descripción del evento, fecha del evento. </a:t>
            </a:r>
          </a:p>
          <a:p>
            <a:r>
              <a:rPr lang="es-ES" dirty="0"/>
              <a:t>Para considerar una traza como válida cada traza debe tener al menos dos eventos, uno de inicio y otro de fin. </a:t>
            </a:r>
          </a:p>
          <a:p>
            <a:r>
              <a:rPr lang="es-ES" dirty="0"/>
              <a:t>Se descartaron los registros que no cumplían con estas condiciones en un procesamiento posterior.</a:t>
            </a:r>
          </a:p>
          <a:p>
            <a:r>
              <a:rPr lang="es-ES" dirty="0"/>
              <a:t>Se realiza una comprobación visual con </a:t>
            </a:r>
            <a:r>
              <a:rPr lang="es-ES" dirty="0" err="1"/>
              <a:t>rapidminer</a:t>
            </a:r>
            <a:r>
              <a:rPr lang="es-ES" dirty="0"/>
              <a:t> para verificar que no haya inconsistencias</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25</a:t>
            </a:fld>
            <a:endParaRPr lang="es-AR"/>
          </a:p>
        </p:txBody>
      </p:sp>
    </p:spTree>
    <p:extLst>
      <p:ext uri="{BB962C8B-B14F-4D97-AF65-F5344CB8AC3E}">
        <p14:creationId xmlns:p14="http://schemas.microsoft.com/office/powerpoint/2010/main" val="2355698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inLibertineT"/>
              </a:rPr>
              <a:t>En todo proceso de negocio hay una búsqueda constante de reducir costos y mejorar el servicio a los clientes. Contribuyendo a hacer más competitivas las empresas. Para ello es indispensable conocer en detalle el funcionamiento del proceso de negocio, encontrar sus problemas, debilidades y corregir estos inconvenientes que posibiliten una mejora de servicio.</a:t>
            </a:r>
          </a:p>
          <a:p>
            <a:pPr algn="l"/>
            <a:r>
              <a:rPr lang="es-ES" sz="1800" b="0" i="0" u="none" strike="noStrike" baseline="0" dirty="0">
                <a:latin typeface="LinLibertineT"/>
              </a:rPr>
              <a:t>Con el advenimiento de las nuevas tecnologías y la </a:t>
            </a:r>
            <a:r>
              <a:rPr lang="es-ES" sz="1800" b="0" i="0" u="none" strike="noStrike" baseline="0" dirty="0">
                <a:latin typeface="LinLibertineTI"/>
              </a:rPr>
              <a:t>era de la información </a:t>
            </a:r>
            <a:r>
              <a:rPr lang="es-ES" sz="1800" b="0" i="0" u="none" strike="noStrike" baseline="0" dirty="0">
                <a:latin typeface="LinLibertineT"/>
              </a:rPr>
              <a:t>fueron apareciendo infinidad de nuevas técnicas, herramientas y métodos que permiten mejorar procesos de negocio y experiencia de los </a:t>
            </a:r>
            <a:r>
              <a:rPr lang="es-AR" sz="1800" b="0" i="0" u="none" strike="noStrike" baseline="0" dirty="0">
                <a:latin typeface="LinLibertineT"/>
              </a:rPr>
              <a:t>clientes.</a:t>
            </a:r>
            <a:endParaRPr lang="es-ES" sz="180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Segoe UI" panose="020B0502040204020203" pitchFamily="34" charset="0"/>
              </a:rPr>
              <a:t>Era de la información o del conocimiento: humanidad ligada a tecnologías de información y comunicación,  Muchos sistemas guardan datos, Grandes volúmenes de datos.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Segoe UI" panose="020B0502040204020203" pitchFamily="34" charset="0"/>
              </a:rPr>
              <a:t>Ciencia de datos: es el análisis y estudio de grandes volúmenes de datos, existe desde hace tiempo pero se formalizó a fines de los 90, necesitamos Conocimiento del negocio, Matemática y estadística, Ciencias de la computación, Presentación visual.</a:t>
            </a:r>
            <a:endParaRPr lang="es-ES" sz="1800" dirty="0">
              <a:effectLst/>
              <a:latin typeface="Arial" panose="020B0604020202020204" pitchFamily="34" charset="0"/>
            </a:endParaRPr>
          </a:p>
          <a:p>
            <a:r>
              <a:rPr lang="es-ES" sz="1200" dirty="0">
                <a:effectLst/>
                <a:latin typeface="Segoe UI" panose="020B0502040204020203" pitchFamily="34" charset="0"/>
              </a:rPr>
              <a:t>Grandes volúmenes de datos a bajo costo, Volumen, Velocidad, Variedad, Veracidad </a:t>
            </a:r>
          </a:p>
          <a:p>
            <a:r>
              <a:rPr lang="es-ES" sz="1200" dirty="0">
                <a:effectLst/>
                <a:latin typeface="Segoe UI" panose="020B0502040204020203" pitchFamily="34" charset="0"/>
              </a:rPr>
              <a:t>El desafío no es obtener datos sino como utilizarlo</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4</a:t>
            </a:fld>
            <a:endParaRPr lang="es-AR"/>
          </a:p>
        </p:txBody>
      </p:sp>
    </p:spTree>
    <p:extLst>
      <p:ext uri="{BB962C8B-B14F-4D97-AF65-F5344CB8AC3E}">
        <p14:creationId xmlns:p14="http://schemas.microsoft.com/office/powerpoint/2010/main" val="3735633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b="0" i="0" u="none" strike="noStrike" baseline="0" dirty="0">
                <a:latin typeface="LinLibertineT"/>
              </a:rPr>
              <a:t>Se modifican todos los datos referenciales, id, nombres de eventos.</a:t>
            </a:r>
          </a:p>
          <a:p>
            <a:r>
              <a:rPr lang="es-ES" sz="1800" b="0" i="0" u="none" strike="noStrike" baseline="0" dirty="0">
                <a:latin typeface="LinLibertineT"/>
              </a:rPr>
              <a:t>dado el gran volumen de datos a procesar se pone un límite de 150 MB</a:t>
            </a:r>
          </a:p>
          <a:p>
            <a:r>
              <a:rPr lang="es-ES" sz="1800" b="0" i="0" u="none" strike="noStrike" baseline="0" dirty="0">
                <a:solidFill>
                  <a:srgbClr val="000000"/>
                </a:solidFill>
                <a:latin typeface="LinLibertineT"/>
              </a:rPr>
              <a:t>Se importan uno a uno los archivos en RapidMiner</a:t>
            </a:r>
            <a:r>
              <a:rPr lang="es-ES" sz="1800" b="0" i="0" u="none" strike="noStrike" baseline="0" dirty="0">
                <a:solidFill>
                  <a:srgbClr val="B10024"/>
                </a:solidFill>
                <a:latin typeface="LinLibertineT"/>
              </a:rPr>
              <a:t>1 </a:t>
            </a:r>
            <a:r>
              <a:rPr lang="es-ES" sz="1800" b="0" i="0" u="none" strike="noStrike" baseline="0" dirty="0">
                <a:solidFill>
                  <a:srgbClr val="000000"/>
                </a:solidFill>
                <a:latin typeface="LinLibertineT"/>
              </a:rPr>
              <a:t>para realizar una comprobación visual</a:t>
            </a:r>
          </a:p>
          <a:p>
            <a:pPr algn="l"/>
            <a:r>
              <a:rPr lang="es-ES" sz="1800" b="0" i="0" u="none" strike="noStrike" baseline="0" dirty="0">
                <a:latin typeface="LinLibertineTB"/>
              </a:rPr>
              <a:t>Finalmente los datos originales quedan en 9 archivos de 150 MB cada uno, que totalizan 3.753.495 envíos con 9.105.396 eventos.</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26</a:t>
            </a:fld>
            <a:endParaRPr lang="es-AR"/>
          </a:p>
        </p:txBody>
      </p:sp>
    </p:spTree>
    <p:extLst>
      <p:ext uri="{BB962C8B-B14F-4D97-AF65-F5344CB8AC3E}">
        <p14:creationId xmlns:p14="http://schemas.microsoft.com/office/powerpoint/2010/main" val="3787706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err="1">
                <a:latin typeface="LinLibertineT"/>
              </a:rPr>
              <a:t>Prom</a:t>
            </a:r>
            <a:r>
              <a:rPr lang="es-ES" sz="1800" b="0" i="0" u="none" strike="noStrike" baseline="0" dirty="0">
                <a:latin typeface="LinLibertineT"/>
              </a:rPr>
              <a:t> Tools es un conjunto de herramientas de código abierto para el análisis y la Minería de Procesos.</a:t>
            </a:r>
          </a:p>
          <a:p>
            <a:pPr algn="l"/>
            <a:r>
              <a:rPr lang="es-ES" sz="1800" b="0" i="0" u="none" strike="noStrike" baseline="0" dirty="0">
                <a:latin typeface="LinLibertineT"/>
              </a:rPr>
              <a:t>Está diseñado para procesar y analizar datos de eventos registrados en sistemas de información y descubrir información valiosa sobre los procesos comerciales y las actividades dentro de una organización. </a:t>
            </a:r>
          </a:p>
          <a:p>
            <a:pPr algn="l"/>
            <a:r>
              <a:rPr lang="es-ES" sz="1800" b="0" i="0" u="none" strike="noStrike" baseline="0" dirty="0" err="1">
                <a:latin typeface="LinLibertineT"/>
              </a:rPr>
              <a:t>ProM</a:t>
            </a:r>
            <a:r>
              <a:rPr lang="es-ES" sz="1800" b="0" i="0" u="none" strike="noStrike" baseline="0" dirty="0">
                <a:latin typeface="LinLibertineT"/>
              </a:rPr>
              <a:t> Tools ofrece una amplia gama de técnicas y algoritmos de Minería de Procesos que permiten descubrir, modelar, analizar y mejorar los procesos comerciales</a:t>
            </a:r>
          </a:p>
          <a:p>
            <a:pPr algn="l"/>
            <a:r>
              <a:rPr lang="es-ES" sz="1800" b="0" i="0" u="none" strike="noStrike" baseline="0" dirty="0">
                <a:latin typeface="LinLibertineT"/>
              </a:rPr>
              <a:t>Luego de la conversión se exportan nuevamente los 9 archivos originales. Dichos archivos resultantes de la conversión tienen un tamaño aproximado de 260 MB cada uno debido al agregado de las</a:t>
            </a:r>
          </a:p>
          <a:p>
            <a:pPr algn="l"/>
            <a:r>
              <a:rPr lang="es-ES" sz="1800" b="0" i="0" u="none" strike="noStrike" baseline="0" dirty="0">
                <a:latin typeface="LinLibertineT"/>
              </a:rPr>
              <a:t>etiquetas propias del formato XES pero están optimizados para su utilización con las herramientas </a:t>
            </a:r>
            <a:r>
              <a:rPr lang="es-AR" sz="1800" b="0" i="0" u="none" strike="noStrike" baseline="0" dirty="0">
                <a:latin typeface="LinLibertineT"/>
              </a:rPr>
              <a:t>de Minería de Procesos.</a:t>
            </a:r>
          </a:p>
          <a:p>
            <a:pPr algn="l"/>
            <a:r>
              <a:rPr lang="es-ES" sz="1800" b="0" i="0" u="none" strike="noStrike" baseline="0" dirty="0">
                <a:latin typeface="LinLibertineT"/>
              </a:rPr>
              <a:t>Durante la conversión, los datos se organizan por traza y con sus eventos en orden cronológico para facilitar su procesamiento en etapas posteriores</a:t>
            </a:r>
          </a:p>
          <a:p>
            <a:pPr algn="l"/>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27</a:t>
            </a:fld>
            <a:endParaRPr lang="es-AR"/>
          </a:p>
        </p:txBody>
      </p:sp>
    </p:spTree>
    <p:extLst>
      <p:ext uri="{BB962C8B-B14F-4D97-AF65-F5344CB8AC3E}">
        <p14:creationId xmlns:p14="http://schemas.microsoft.com/office/powerpoint/2010/main" val="128467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inLibertineT"/>
              </a:rPr>
              <a:t>se eliminaron todas las trazas incompletas, ya sea porque no tienen un estado inicial (ingreso) o un estado final (entregado, devuelto, no existe dirección, falleció, o se mudó). Esto puede ocurrir por algún error en la carga de los datos o</a:t>
            </a:r>
          </a:p>
          <a:p>
            <a:pPr algn="l"/>
            <a:r>
              <a:rPr lang="es-ES" sz="1800" b="0" i="0" u="none" strike="noStrike" baseline="0" dirty="0">
                <a:latin typeface="LinLibertineT"/>
              </a:rPr>
              <a:t>porque son trazas que todavía no completaron el proceso.</a:t>
            </a:r>
          </a:p>
          <a:p>
            <a:pPr algn="l"/>
            <a:r>
              <a:rPr lang="es-ES" sz="1800" b="0" i="0" u="none" strike="noStrike" baseline="0" dirty="0" err="1">
                <a:latin typeface="LinLibertineT"/>
              </a:rPr>
              <a:t>ProM</a:t>
            </a:r>
            <a:r>
              <a:rPr lang="es-ES" sz="1800" b="0" i="0" u="none" strike="noStrike" baseline="0" dirty="0">
                <a:latin typeface="LinLibertineT"/>
              </a:rPr>
              <a:t> importando cada uno de los archivos de datos en formato XES que se obtuvieron en la etapa anterior y aplicando un filtro de reglas heurísticas simples para quitar las trazas incompletas. Para ello el algoritmo escanea el archivo y permite seleccionar cuales son los eventos iniciales válidos de todos los eventos iniciales que se detectaron en las trazas. Luego debemos realizar la misma selección pero con los eventos finales. </a:t>
            </a:r>
          </a:p>
          <a:p>
            <a:pPr algn="l"/>
            <a:r>
              <a:rPr lang="es-ES" sz="1800" b="0" i="0" u="none" strike="noStrike" baseline="0" dirty="0">
                <a:latin typeface="LinLibertineT"/>
              </a:rPr>
              <a:t>Basándose en estos datos de entrada se procede a descartar todas las trazas que no cumplan estas condiciones, obteniendo como resultado un nuevo archivo en formato XES que contiene únicamente las trazas que se utilizarán en este caso</a:t>
            </a:r>
          </a:p>
          <a:p>
            <a:pPr algn="l"/>
            <a:r>
              <a:rPr lang="es-ES" sz="1800" b="0" i="0" u="none" strike="noStrike" baseline="0" dirty="0">
                <a:latin typeface="LinLibertineT"/>
              </a:rPr>
              <a:t>de estudio reduciendo considerablemente el ruido en los datos de entrada</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28</a:t>
            </a:fld>
            <a:endParaRPr lang="es-AR"/>
          </a:p>
        </p:txBody>
      </p:sp>
    </p:spTree>
    <p:extLst>
      <p:ext uri="{BB962C8B-B14F-4D97-AF65-F5344CB8AC3E}">
        <p14:creationId xmlns:p14="http://schemas.microsoft.com/office/powerpoint/2010/main" val="1188211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effectLst/>
                <a:latin typeface="Söhne"/>
              </a:rPr>
              <a:t>El algoritmo Alpha se enfoca en descubrir modelos de proceso basados en la estructura de flujo de eventos. El proceso de descubrimiento del modelo comienza con la creación de un grafo dirigido que representa la estructura de flujo de eventos. Luego, se eliminan las transiciones y arcos redundantes, y se agrupan las transiciones similares para formar lugares en el modelo. Finalmente, se fusionan lugares similares para obtener un modelo de proceso simplificado.</a:t>
            </a:r>
          </a:p>
          <a:p>
            <a:pPr algn="l"/>
            <a:r>
              <a:rPr lang="es-ES" b="0" i="0" dirty="0">
                <a:effectLst/>
                <a:latin typeface="Söhne"/>
              </a:rPr>
              <a:t>Por otro lado, el algoritmo Alpha+ mejora el algoritmo Alpha al tener en cuenta los tiempos de los eventos. Además de la estructura de flujo de eventos, también considera los tiempos de los eventos para descubrir un modelo de proceso que refleje las relaciones de orden entre los eventos. El algoritmo utiliza un modelo matemático de programación lineal para encontrar un modelo de proceso que se ajuste mejor al registro de eventos.</a:t>
            </a:r>
          </a:p>
          <a:p>
            <a:pPr algn="l"/>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29</a:t>
            </a:fld>
            <a:endParaRPr lang="es-AR"/>
          </a:p>
        </p:txBody>
      </p:sp>
    </p:spTree>
    <p:extLst>
      <p:ext uri="{BB962C8B-B14F-4D97-AF65-F5344CB8AC3E}">
        <p14:creationId xmlns:p14="http://schemas.microsoft.com/office/powerpoint/2010/main" val="473363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inLibertineT"/>
              </a:rPr>
              <a:t>Una red de Petri es un modelo matemático y gráfico que permite representar sistemas distribuidos y concurrentes. Se compone de dos elementos principales: lugares y transiciones. </a:t>
            </a:r>
          </a:p>
          <a:p>
            <a:pPr algn="l"/>
            <a:r>
              <a:rPr lang="es-ES" sz="1800" b="0" i="0" u="none" strike="noStrike" baseline="0" dirty="0">
                <a:latin typeface="LinLibertineT"/>
              </a:rPr>
              <a:t>Un lugar representa una condición o estado del sistema. Los lugares se representan como círculos en el diagrama y pueden contener tokens, que representan la existencia o disponibilidad de un recurso o condición.</a:t>
            </a:r>
          </a:p>
          <a:p>
            <a:pPr algn="l"/>
            <a:r>
              <a:rPr lang="es-ES" sz="1800" b="0" i="0" u="none" strike="noStrike" baseline="0" dirty="0">
                <a:latin typeface="LinLibertineT"/>
              </a:rPr>
              <a:t>Una transición representa un evento o acción que cambia el estado del sistema. Las transiciones se representan como barras en el diagrama y se activan cuando hay suficientes tokens en los lugares de entrada correspondientes. Al activarse, una transición consume los tokens de los lugares de entrada y produce tokens en los lugares de salida correspondientes</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30</a:t>
            </a:fld>
            <a:endParaRPr lang="es-AR"/>
          </a:p>
        </p:txBody>
      </p:sp>
    </p:spTree>
    <p:extLst>
      <p:ext uri="{BB962C8B-B14F-4D97-AF65-F5344CB8AC3E}">
        <p14:creationId xmlns:p14="http://schemas.microsoft.com/office/powerpoint/2010/main" val="2817469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inLibertineT"/>
              </a:rPr>
              <a:t>El objetivo es determinar cuánto se ajustan las trazas al proceso, es decir qué tanto cumplen las etapas requeridas. Cuanto más se acerque la traza al proceso, en cantidad de pasos y orden, mayor será su ajuste o fitness con respecto al mismo. Por el contrario cuanto menos se acerque al proceso, ya sea porque hay pasos sobrantes u omitidos o porque no se realizan en el orden correcto, la traza tendrá un ajuste menor. Por lo tanto para este análisis se tuvo en cuenta qué pasos se cumplieron, cuáles no, si hubo repetidos o adicionales que no estuvieran reflejados en el proceso descubierto y su </a:t>
            </a:r>
            <a:r>
              <a:rPr lang="es-AR" sz="1800" b="0" i="0" u="none" strike="noStrike" baseline="0" dirty="0">
                <a:latin typeface="LinLibertineT"/>
              </a:rPr>
              <a:t>correcta sucesión.</a:t>
            </a:r>
          </a:p>
          <a:p>
            <a:pPr algn="l"/>
            <a:r>
              <a:rPr lang="en-US" sz="1800" b="0" i="0" u="none" strike="noStrike" baseline="0" dirty="0">
                <a:latin typeface="LinLibertineTI"/>
              </a:rPr>
              <a:t>Replay a Log on Petri Net for Conformance Analysis</a:t>
            </a:r>
          </a:p>
          <a:p>
            <a:pPr algn="l"/>
            <a:r>
              <a:rPr lang="es-ES" sz="1800" b="0" i="0" u="none" strike="noStrike" baseline="0" dirty="0">
                <a:latin typeface="LinLibertineT"/>
              </a:rPr>
              <a:t>Se observó además que en todo el conjunto de datos las trazas tienen una media de </a:t>
            </a:r>
            <a:r>
              <a:rPr lang="es-ES" sz="1800" b="0" i="0" u="none" strike="noStrike" baseline="0" dirty="0">
                <a:latin typeface="LinLibertineTB"/>
              </a:rPr>
              <a:t>2,37 </a:t>
            </a:r>
            <a:r>
              <a:rPr lang="es-ES" sz="1800" b="0" i="0" u="none" strike="noStrike" baseline="0" dirty="0">
                <a:latin typeface="LinLibertineT"/>
              </a:rPr>
              <a:t>eventos en cada traza y un ajuste con respecto al proceso de </a:t>
            </a:r>
            <a:r>
              <a:rPr lang="es-ES" sz="1800" b="0" i="0" u="none" strike="noStrike" baseline="0" dirty="0">
                <a:latin typeface="LinLibertineTB"/>
              </a:rPr>
              <a:t>0,72</a:t>
            </a:r>
            <a:r>
              <a:rPr lang="es-ES" sz="1800" b="0" i="0" u="none" strike="noStrike" baseline="0" dirty="0">
                <a:latin typeface="LinLibertineT"/>
              </a:rPr>
              <a:t>. Estos valores son similares a los encontrados </a:t>
            </a:r>
            <a:r>
              <a:rPr lang="es-AR" sz="1800" b="0" i="0" u="none" strike="noStrike" baseline="0" dirty="0">
                <a:latin typeface="LinLibertineT"/>
              </a:rPr>
              <a:t>en los trabajos publicados</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31</a:t>
            </a:fld>
            <a:endParaRPr lang="es-AR"/>
          </a:p>
        </p:txBody>
      </p:sp>
    </p:spTree>
    <p:extLst>
      <p:ext uri="{BB962C8B-B14F-4D97-AF65-F5344CB8AC3E}">
        <p14:creationId xmlns:p14="http://schemas.microsoft.com/office/powerpoint/2010/main" val="1298811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inLibertineT"/>
              </a:rPr>
              <a:t>Se observó además que en todo el conjunto de datos las trazas tienen una media de </a:t>
            </a:r>
            <a:r>
              <a:rPr lang="es-ES" sz="1800" b="0" i="0" u="none" strike="noStrike" baseline="0" dirty="0">
                <a:latin typeface="LinLibertineTB"/>
              </a:rPr>
              <a:t>2,37 </a:t>
            </a:r>
            <a:r>
              <a:rPr lang="es-ES" sz="1800" b="0" i="0" u="none" strike="noStrike" baseline="0" dirty="0">
                <a:latin typeface="LinLibertineT"/>
              </a:rPr>
              <a:t>eventos en cada traza y un ajuste con respecto al proceso de </a:t>
            </a:r>
            <a:r>
              <a:rPr lang="es-ES" sz="1800" b="0" i="0" u="none" strike="noStrike" baseline="0" dirty="0">
                <a:latin typeface="LinLibertineTB"/>
              </a:rPr>
              <a:t>0,72</a:t>
            </a:r>
            <a:r>
              <a:rPr lang="es-ES" sz="1800" b="0" i="0" u="none" strike="noStrike" baseline="0" dirty="0">
                <a:latin typeface="LinLibertineT"/>
              </a:rPr>
              <a:t>.</a:t>
            </a:r>
          </a:p>
          <a:p>
            <a:pPr algn="l"/>
            <a:r>
              <a:rPr lang="es-ES" sz="1800" b="0" i="0" u="none" strike="noStrike" baseline="0" dirty="0">
                <a:latin typeface="LinLibertineT"/>
              </a:rPr>
              <a:t>En base a estos resultados, se consideró razonable establecer un valor umbral para el ajuste que deben cumplir las trazas con respecto al proceso para no ser consideradas casos sospechosos. Dicho valor fue fijado en 0,5.</a:t>
            </a:r>
          </a:p>
          <a:p>
            <a:pPr algn="l"/>
            <a:r>
              <a:rPr lang="es-ES" sz="1800" b="0" i="0" u="none" strike="noStrike" baseline="0" dirty="0">
                <a:latin typeface="LinLibertineT"/>
              </a:rPr>
              <a:t>Como se mencionó anteriormente, la cantidad de movimientos por traza sigue una distribución normal con una media </a:t>
            </a:r>
            <a:r>
              <a:rPr lang="es-ES" sz="1800" b="0" i="0" u="none" strike="noStrike" baseline="0" dirty="0">
                <a:latin typeface="LinLibertineTB"/>
              </a:rPr>
              <a:t>2,37 </a:t>
            </a:r>
            <a:r>
              <a:rPr lang="es-ES" sz="1800" b="0" i="0" u="none" strike="noStrike" baseline="0" dirty="0">
                <a:latin typeface="LinLibertineT"/>
              </a:rPr>
              <a:t>y un desvío estándar de </a:t>
            </a:r>
            <a:r>
              <a:rPr lang="es-ES" sz="1800" b="0" i="0" u="none" strike="noStrike" baseline="0" dirty="0">
                <a:latin typeface="LinLibertineTB"/>
              </a:rPr>
              <a:t>0,95</a:t>
            </a:r>
            <a:r>
              <a:rPr lang="es-ES" sz="1800" b="0" i="0" u="none" strike="noStrike" baseline="0" dirty="0">
                <a:latin typeface="LinLibertineT"/>
              </a:rPr>
              <a:t>. Por lo tanto se decidió tomar un valor superior a la </a:t>
            </a:r>
            <a:r>
              <a:rPr lang="es-ES" sz="1800" b="0" i="0" u="none" strike="noStrike" baseline="0" dirty="0">
                <a:latin typeface="LinLibertineTI"/>
              </a:rPr>
              <a:t>media mas tres desvíos estándar </a:t>
            </a:r>
            <a:r>
              <a:rPr lang="es-ES" sz="1800" b="0" i="0" u="none" strike="noStrike" baseline="0" dirty="0">
                <a:latin typeface="LinLibertineT"/>
              </a:rPr>
              <a:t>como un valor representativo de una cantidad excesiva de movimientos; esto implicó tener en cuenta las trazas con más de </a:t>
            </a:r>
            <a:r>
              <a:rPr lang="es-ES" sz="1800" b="0" i="0" u="none" strike="noStrike" baseline="0" dirty="0">
                <a:latin typeface="LinLibertineTB"/>
              </a:rPr>
              <a:t>5,22 </a:t>
            </a:r>
            <a:r>
              <a:rPr lang="es-ES" sz="1800" b="0" i="0" u="none" strike="noStrike" baseline="0" dirty="0">
                <a:latin typeface="LinLibertineT"/>
              </a:rPr>
              <a:t>movimientos. En base a esto, se procedió a filtrar y exportar las trazas con más de </a:t>
            </a:r>
            <a:r>
              <a:rPr lang="es-ES" sz="1800" b="0" i="0" u="none" strike="noStrike" baseline="0" dirty="0">
                <a:latin typeface="LinLibertineTB"/>
              </a:rPr>
              <a:t>6 </a:t>
            </a:r>
            <a:r>
              <a:rPr lang="es-ES" sz="1800" b="0" i="0" u="none" strike="noStrike" baseline="0" dirty="0">
                <a:latin typeface="LinLibertineT"/>
              </a:rPr>
              <a:t>movimientos</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32</a:t>
            </a:fld>
            <a:endParaRPr lang="es-AR"/>
          </a:p>
        </p:txBody>
      </p:sp>
    </p:spTree>
    <p:extLst>
      <p:ext uri="{BB962C8B-B14F-4D97-AF65-F5344CB8AC3E}">
        <p14:creationId xmlns:p14="http://schemas.microsoft.com/office/powerpoint/2010/main" val="417303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I"/>
              </a:rPr>
              <a:t>Replay a Log on Petri Net for Performance Analysis</a:t>
            </a:r>
          </a:p>
          <a:p>
            <a:pPr algn="l"/>
            <a:r>
              <a:rPr lang="es-ES" sz="1800" b="0" i="0" u="none" strike="noStrike" baseline="0" dirty="0">
                <a:latin typeface="LinLibertineT"/>
              </a:rPr>
              <a:t>en tonos más oscuros las tareas que demoran más tiempo en realizarse y en tonos más claro las que </a:t>
            </a:r>
            <a:r>
              <a:rPr lang="es-AR" sz="1800" b="0" i="0" u="none" strike="noStrike" baseline="0" dirty="0">
                <a:latin typeface="LinLibertineT"/>
              </a:rPr>
              <a:t>finalizan más rápidamente</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33</a:t>
            </a:fld>
            <a:endParaRPr lang="es-AR"/>
          </a:p>
        </p:txBody>
      </p:sp>
    </p:spTree>
    <p:extLst>
      <p:ext uri="{BB962C8B-B14F-4D97-AF65-F5344CB8AC3E}">
        <p14:creationId xmlns:p14="http://schemas.microsoft.com/office/powerpoint/2010/main" val="1853162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inLibertineT"/>
              </a:rPr>
              <a:t>cumplen el proceso correctamente con solo dos movimientos pero con una diferencia de 10 días o más entre uno y otro</a:t>
            </a:r>
          </a:p>
          <a:p>
            <a:pPr algn="l"/>
            <a:r>
              <a:rPr lang="es-ES" sz="1800" b="0" i="0" u="none" strike="noStrike" baseline="0" dirty="0">
                <a:latin typeface="LinLibertineT"/>
              </a:rPr>
              <a:t>En base a las observaciones realizadas, se determinó un tiempo medio de resolución para cada traza de </a:t>
            </a:r>
            <a:r>
              <a:rPr lang="es-ES" sz="1800" b="0" i="0" u="none" strike="noStrike" baseline="0" dirty="0">
                <a:latin typeface="LinLibertineTB"/>
              </a:rPr>
              <a:t>5,79 </a:t>
            </a:r>
            <a:r>
              <a:rPr lang="es-ES" sz="1800" b="0" i="0" u="none" strike="noStrike" baseline="0" dirty="0">
                <a:latin typeface="LinLibertineT"/>
              </a:rPr>
              <a:t>días, con un desvío de </a:t>
            </a:r>
            <a:r>
              <a:rPr lang="es-ES" sz="1800" b="0" i="0" u="none" strike="noStrike" baseline="0" dirty="0">
                <a:latin typeface="LinLibertineTB"/>
              </a:rPr>
              <a:t>4,96 </a:t>
            </a:r>
            <a:r>
              <a:rPr lang="es-ES" sz="1800" b="0" i="0" u="none" strike="noStrike" baseline="0" dirty="0">
                <a:latin typeface="LinLibertineT"/>
              </a:rPr>
              <a:t>días</a:t>
            </a:r>
          </a:p>
          <a:p>
            <a:pPr algn="l"/>
            <a:r>
              <a:rPr lang="es-ES" sz="1800" b="0" i="0" u="none" strike="noStrike" baseline="0" dirty="0">
                <a:latin typeface="LinLibertineT"/>
              </a:rPr>
              <a:t>El resultado de la verificación del proceso mostró una gran cantidad de posibles desvíos operativos a </a:t>
            </a:r>
            <a:r>
              <a:rPr lang="es-AR" sz="1800" b="0" i="0" u="none" strike="noStrike" baseline="0" dirty="0">
                <a:latin typeface="LinLibertineT"/>
              </a:rPr>
              <a:t>verificar.</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34</a:t>
            </a:fld>
            <a:endParaRPr lang="es-AR"/>
          </a:p>
        </p:txBody>
      </p:sp>
    </p:spTree>
    <p:extLst>
      <p:ext uri="{BB962C8B-B14F-4D97-AF65-F5344CB8AC3E}">
        <p14:creationId xmlns:p14="http://schemas.microsoft.com/office/powerpoint/2010/main" val="2508649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35</a:t>
            </a:fld>
            <a:endParaRPr lang="es-AR"/>
          </a:p>
        </p:txBody>
      </p:sp>
    </p:spTree>
    <p:extLst>
      <p:ext uri="{BB962C8B-B14F-4D97-AF65-F5344CB8AC3E}">
        <p14:creationId xmlns:p14="http://schemas.microsoft.com/office/powerpoint/2010/main" val="406227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inLibertineT"/>
              </a:rPr>
              <a:t>El registro generado por los sistemas de información puede utilizarse para obtener una mejor perspectiva de los procesos actuales, por ejemplo los desvíos pueden analizarse en detalle lo que lleva a una mejora del modelo.</a:t>
            </a:r>
          </a:p>
          <a:p>
            <a:pPr algn="l"/>
            <a:r>
              <a:rPr lang="es-ES" sz="1800" b="0" i="0" u="none" strike="noStrike" baseline="0" dirty="0">
                <a:latin typeface="LinLibertineT"/>
              </a:rPr>
              <a:t>Al trabajar directamente con datos productivos se obtiene el comportamiento real que se realiza para el negocio y el proceso completo que se está realizando, el cual en algunos casos puede diferir del </a:t>
            </a:r>
            <a:r>
              <a:rPr lang="es-AR" sz="1800" b="0" i="0" u="none" strike="noStrike" baseline="0" dirty="0">
                <a:latin typeface="LinLibertineT"/>
              </a:rPr>
              <a:t>que se diseñó originalmente debido a desvíos operativos que no están registrados.</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5</a:t>
            </a:fld>
            <a:endParaRPr lang="es-AR"/>
          </a:p>
        </p:txBody>
      </p:sp>
    </p:spTree>
    <p:extLst>
      <p:ext uri="{BB962C8B-B14F-4D97-AF65-F5344CB8AC3E}">
        <p14:creationId xmlns:p14="http://schemas.microsoft.com/office/powerpoint/2010/main" val="2492829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LinLibertineT"/>
              </a:rPr>
              <a:t>Tenemos</a:t>
            </a:r>
            <a:r>
              <a:rPr lang="en-US" sz="1800" b="0" i="0" u="none" strike="noStrike" baseline="0" dirty="0">
                <a:latin typeface="LinLibertineT"/>
              </a:rPr>
              <a:t> algo para </a:t>
            </a:r>
            <a:r>
              <a:rPr lang="en-US" sz="1800" b="0" i="0" u="none" strike="noStrike" baseline="0" dirty="0" err="1">
                <a:latin typeface="LinLibertineT"/>
              </a:rPr>
              <a:t>aportar</a:t>
            </a:r>
            <a:endParaRPr lang="en-US" sz="1800" b="0" i="0" u="none" strike="noStrike" baseline="0" dirty="0">
              <a:latin typeface="LinLibertineT"/>
            </a:endParaRPr>
          </a:p>
          <a:p>
            <a:pPr algn="l"/>
            <a:r>
              <a:rPr lang="en-US" sz="1800" b="0" i="0" u="none" strike="noStrike" baseline="0" dirty="0" err="1">
                <a:latin typeface="LinLibertineT"/>
              </a:rPr>
              <a:t>Sirve</a:t>
            </a:r>
            <a:r>
              <a:rPr lang="en-US" sz="1800" b="0" i="0" u="none" strike="noStrike" baseline="0" dirty="0">
                <a:latin typeface="LinLibertineT"/>
              </a:rPr>
              <a:t> y se </a:t>
            </a:r>
            <a:r>
              <a:rPr lang="en-US" sz="1800" b="0" i="0" u="none" strike="noStrike" baseline="0" dirty="0" err="1">
                <a:latin typeface="LinLibertineT"/>
              </a:rPr>
              <a:t>puede</a:t>
            </a:r>
            <a:r>
              <a:rPr lang="en-US" sz="1800" b="0" i="0" u="none" strike="noStrike" baseline="0" dirty="0">
                <a:latin typeface="LinLibertineT"/>
              </a:rPr>
              <a:t> </a:t>
            </a:r>
            <a:r>
              <a:rPr lang="en-US" sz="1800" b="0" i="0" u="none" strike="noStrike" baseline="0" dirty="0" err="1">
                <a:latin typeface="LinLibertineT"/>
              </a:rPr>
              <a:t>implementar</a:t>
            </a:r>
            <a:r>
              <a:rPr lang="en-US" sz="1800" b="0" i="0" u="none" strike="noStrike" baseline="0" dirty="0">
                <a:latin typeface="LinLibertineT"/>
              </a:rPr>
              <a:t> </a:t>
            </a:r>
            <a:r>
              <a:rPr lang="en-US" sz="1800" b="0" i="0" u="none" strike="noStrike" baseline="0" dirty="0" err="1">
                <a:latin typeface="LinLibertineT"/>
              </a:rPr>
              <a:t>minería</a:t>
            </a:r>
            <a:r>
              <a:rPr lang="en-US" sz="1800" b="0" i="0" u="none" strike="noStrike" baseline="0" dirty="0">
                <a:latin typeface="LinLibertineT"/>
              </a:rPr>
              <a:t> de </a:t>
            </a:r>
            <a:r>
              <a:rPr lang="en-US" sz="1800" b="0" i="0" u="none" strike="noStrike" baseline="0" dirty="0" err="1">
                <a:latin typeface="LinLibertineT"/>
              </a:rPr>
              <a:t>procesos</a:t>
            </a:r>
            <a:r>
              <a:rPr lang="en-US" sz="1800" b="0" i="0" u="none" strike="noStrike" baseline="0" dirty="0">
                <a:latin typeface="LinLibertineT"/>
              </a:rPr>
              <a:t> </a:t>
            </a:r>
            <a:r>
              <a:rPr lang="en-US" sz="1800" b="0" i="0" u="none" strike="noStrike" baseline="0" dirty="0" err="1">
                <a:latin typeface="LinLibertineT"/>
              </a:rPr>
              <a:t>en</a:t>
            </a:r>
            <a:r>
              <a:rPr lang="en-US" sz="1800" b="0" i="0" u="none" strike="noStrike" baseline="0" dirty="0">
                <a:latin typeface="LinLibertineT"/>
              </a:rPr>
              <a:t> la </a:t>
            </a:r>
            <a:r>
              <a:rPr lang="en-US" sz="1800" b="0" i="0" u="none" strike="noStrike" baseline="0" dirty="0" err="1">
                <a:latin typeface="LinLibertineT"/>
              </a:rPr>
              <a:t>distribución</a:t>
            </a:r>
            <a:r>
              <a:rPr lang="en-US" sz="1800" b="0" i="0" u="none" strike="noStrike" baseline="0" dirty="0">
                <a:latin typeface="LinLibertineT"/>
              </a:rPr>
              <a:t> postal</a:t>
            </a:r>
          </a:p>
          <a:p>
            <a:pPr algn="l"/>
            <a:r>
              <a:rPr lang="en-US" sz="1800" b="0" i="0" u="none" strike="noStrike" baseline="0" dirty="0" err="1">
                <a:latin typeface="LinLibertineT"/>
              </a:rPr>
              <a:t>Hagamos</a:t>
            </a:r>
            <a:r>
              <a:rPr lang="en-US" sz="1800" b="0" i="0" u="none" strike="noStrike" baseline="0" dirty="0">
                <a:latin typeface="LinLibertineT"/>
              </a:rPr>
              <a:t> </a:t>
            </a:r>
            <a:r>
              <a:rPr lang="en-US" sz="1800" b="0" i="0" u="none" strike="noStrike" baseline="0" dirty="0" err="1">
                <a:latin typeface="LinLibertineT"/>
              </a:rPr>
              <a:t>una</a:t>
            </a:r>
            <a:r>
              <a:rPr lang="en-US" sz="1800" b="0" i="0" u="none" strike="noStrike" baseline="0" dirty="0">
                <a:latin typeface="LinLibertineT"/>
              </a:rPr>
              <a:t> </a:t>
            </a:r>
            <a:r>
              <a:rPr lang="en-US" sz="1800" b="0" i="0" u="none" strike="noStrike" baseline="0" dirty="0" err="1">
                <a:latin typeface="LinLibertineT"/>
              </a:rPr>
              <a:t>herramienta</a:t>
            </a:r>
            <a:r>
              <a:rPr lang="en-US" sz="1800" b="0" i="0" u="none" strike="noStrike" baseline="0" dirty="0">
                <a:latin typeface="LinLibertineT"/>
              </a:rPr>
              <a:t> para </a:t>
            </a:r>
            <a:r>
              <a:rPr lang="en-US" sz="1800" b="0" i="0" u="none" strike="noStrike" baseline="0" dirty="0" err="1">
                <a:latin typeface="LinLibertineT"/>
              </a:rPr>
              <a:t>meterlo</a:t>
            </a:r>
            <a:r>
              <a:rPr lang="en-US" sz="1800" b="0" i="0" u="none" strike="noStrike" baseline="0" dirty="0">
                <a:latin typeface="LinLibertineT"/>
              </a:rPr>
              <a:t>, no </a:t>
            </a:r>
            <a:r>
              <a:rPr lang="en-US" sz="1800" b="0" i="0" u="none" strike="noStrike" baseline="0" dirty="0" err="1">
                <a:latin typeface="LinLibertineT"/>
              </a:rPr>
              <a:t>sirve</a:t>
            </a:r>
            <a:r>
              <a:rPr lang="en-US" sz="1800" b="0" i="0" u="none" strike="noStrike" baseline="0" dirty="0">
                <a:latin typeface="LinLibertineT"/>
              </a:rPr>
              <a:t> </a:t>
            </a:r>
            <a:r>
              <a:rPr lang="en-US" sz="1800" b="0" i="0" u="none" strike="noStrike" baseline="0" dirty="0" err="1">
                <a:latin typeface="LinLibertineT"/>
              </a:rPr>
              <a:t>el</a:t>
            </a:r>
            <a:r>
              <a:rPr lang="en-US" sz="1800" b="0" i="0" u="none" strike="noStrike" baseline="0" dirty="0">
                <a:latin typeface="LinLibertineT"/>
              </a:rPr>
              <a:t> </a:t>
            </a:r>
            <a:r>
              <a:rPr lang="en-US" sz="1800" b="0" i="0" u="none" strike="noStrike" baseline="0" dirty="0" err="1">
                <a:latin typeface="LinLibertineT"/>
              </a:rPr>
              <a:t>análisis</a:t>
            </a:r>
            <a:r>
              <a:rPr lang="en-US" sz="1800" b="0" i="0" u="none" strike="noStrike" baseline="0" dirty="0">
                <a:latin typeface="LinLibertineT"/>
              </a:rPr>
              <a:t> post mortem para </a:t>
            </a:r>
            <a:r>
              <a:rPr lang="en-US" sz="1800" b="0" i="0" u="none" strike="noStrike" baseline="0" dirty="0" err="1">
                <a:latin typeface="LinLibertineT"/>
              </a:rPr>
              <a:t>mejorar</a:t>
            </a:r>
            <a:r>
              <a:rPr lang="en-US" sz="1800" b="0" i="0" u="none" strike="noStrike" baseline="0" dirty="0">
                <a:latin typeface="LinLibertineT"/>
              </a:rPr>
              <a:t> </a:t>
            </a:r>
            <a:r>
              <a:rPr lang="en-US" sz="1800" b="0" i="0" u="none" strike="noStrike" baseline="0" dirty="0" err="1">
                <a:latin typeface="LinLibertineT"/>
              </a:rPr>
              <a:t>el</a:t>
            </a:r>
            <a:r>
              <a:rPr lang="en-US" sz="1800" b="0" i="0" u="none" strike="noStrike" baseline="0" dirty="0">
                <a:latin typeface="LinLibertineT"/>
              </a:rPr>
              <a:t> </a:t>
            </a:r>
            <a:r>
              <a:rPr lang="en-US" sz="1800" b="0" i="0" u="none" strike="noStrike" baseline="0" dirty="0" err="1">
                <a:latin typeface="LinLibertineT"/>
              </a:rPr>
              <a:t>servicio</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36</a:t>
            </a:fld>
            <a:endParaRPr lang="es-AR"/>
          </a:p>
        </p:txBody>
      </p:sp>
    </p:spTree>
    <p:extLst>
      <p:ext uri="{BB962C8B-B14F-4D97-AF65-F5344CB8AC3E}">
        <p14:creationId xmlns:p14="http://schemas.microsoft.com/office/powerpoint/2010/main" val="4018056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AR" sz="1800" b="0" i="0" u="none" strike="noStrike" baseline="0" noProof="0" dirty="0">
                <a:latin typeface="LinLibertineT"/>
              </a:rPr>
              <a:t>Tenemos algo para aportar</a:t>
            </a:r>
          </a:p>
          <a:p>
            <a:pPr algn="l"/>
            <a:r>
              <a:rPr lang="es-AR" sz="1800" b="0" i="0" u="none" strike="noStrike" baseline="0" noProof="0" dirty="0">
                <a:latin typeface="LinLibertineT"/>
              </a:rPr>
              <a:t>Sirve y se puede implementar minería de procesos en la distribución postal</a:t>
            </a:r>
          </a:p>
          <a:p>
            <a:pPr algn="l"/>
            <a:r>
              <a:rPr lang="es-AR" sz="1800" b="0" i="0" u="none" strike="noStrike" baseline="0" noProof="0" dirty="0">
                <a:latin typeface="LinLibertineT"/>
              </a:rPr>
              <a:t>Hagamos una herramienta para meterlo, no sirve el análisis post mortem para mejorar el servicio</a:t>
            </a:r>
          </a:p>
          <a:p>
            <a:pPr algn="l"/>
            <a:r>
              <a:rPr lang="es-AR" sz="1800" b="0" i="0" u="none" strike="noStrike" baseline="0" noProof="0" dirty="0">
                <a:latin typeface="LinLibertineT"/>
              </a:rPr>
              <a:t>La resolución de problemas siempre es ante un reclamo del cliente </a:t>
            </a:r>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37</a:t>
            </a:fld>
            <a:endParaRPr lang="es-AR"/>
          </a:p>
        </p:txBody>
      </p:sp>
    </p:spTree>
    <p:extLst>
      <p:ext uri="{BB962C8B-B14F-4D97-AF65-F5344CB8AC3E}">
        <p14:creationId xmlns:p14="http://schemas.microsoft.com/office/powerpoint/2010/main" val="4084764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Nuestro aporte, desarrollo de un software implementando adecuadamente </a:t>
            </a:r>
            <a:r>
              <a:rPr lang="es-AR" dirty="0" err="1"/>
              <a:t>ing</a:t>
            </a:r>
            <a:r>
              <a:rPr lang="es-AR" dirty="0"/>
              <a:t> de </a:t>
            </a:r>
            <a:r>
              <a:rPr lang="es-AR" dirty="0" err="1"/>
              <a:t>soft</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39</a:t>
            </a:fld>
            <a:endParaRPr lang="es-AR"/>
          </a:p>
        </p:txBody>
      </p:sp>
    </p:spTree>
    <p:extLst>
      <p:ext uri="{BB962C8B-B14F-4D97-AF65-F5344CB8AC3E}">
        <p14:creationId xmlns:p14="http://schemas.microsoft.com/office/powerpoint/2010/main" val="3656623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Nuestro aporte, desarrollo de un prototipo de implementando ingeniería de software</a:t>
            </a:r>
          </a:p>
          <a:p>
            <a:r>
              <a:rPr lang="es-AR" dirty="0"/>
              <a:t>Aspectos Calidad, Gestión de Proyectos, seguimiento serán considerados en el desarrollo del producto final</a:t>
            </a:r>
          </a:p>
        </p:txBody>
      </p:sp>
      <p:sp>
        <p:nvSpPr>
          <p:cNvPr id="4" name="Slide Number Placeholder 3"/>
          <p:cNvSpPr>
            <a:spLocks noGrp="1"/>
          </p:cNvSpPr>
          <p:nvPr>
            <p:ph type="sldNum" sz="quarter" idx="5"/>
          </p:nvPr>
        </p:nvSpPr>
        <p:spPr/>
        <p:txBody>
          <a:bodyPr/>
          <a:lstStyle/>
          <a:p>
            <a:fld id="{AB7A0B99-8E6A-4087-8C43-340FDE57A324}" type="slidenum">
              <a:rPr lang="es-AR" smtClean="0"/>
              <a:t>40</a:t>
            </a:fld>
            <a:endParaRPr lang="es-AR"/>
          </a:p>
        </p:txBody>
      </p:sp>
    </p:spTree>
    <p:extLst>
      <p:ext uri="{BB962C8B-B14F-4D97-AF65-F5344CB8AC3E}">
        <p14:creationId xmlns:p14="http://schemas.microsoft.com/office/powerpoint/2010/main" val="1135310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inLibertineT"/>
              </a:rPr>
              <a:t>1 Proceso de exportación de archivos: proceso automático que realiza una exportación de la base de datos Oracle productiva y toma las trazas que hayan ingresado desde la última ejecución.</a:t>
            </a:r>
          </a:p>
          <a:p>
            <a:pPr algn="l"/>
            <a:r>
              <a:rPr lang="es-ES" sz="1800" b="0" i="0" u="none" strike="noStrike" baseline="0" dirty="0">
                <a:latin typeface="LinLibertineT"/>
              </a:rPr>
              <a:t>Este proceso debe ser programado para ejecutarse automáticamente en un intervalo de tiempo especificado, por defecto una vez por semana. Como resultado dejará las trazas en un archivo </a:t>
            </a:r>
            <a:r>
              <a:rPr lang="es-AR" sz="1800" b="0" i="0" u="none" strike="noStrike" baseline="0" dirty="0" err="1">
                <a:latin typeface="LinLibertineT"/>
              </a:rPr>
              <a:t>csv</a:t>
            </a:r>
            <a:r>
              <a:rPr lang="es-AR" sz="1800" b="0" i="0" u="none" strike="noStrike" baseline="0" dirty="0">
                <a:latin typeface="LinLibertineT"/>
              </a:rPr>
              <a:t>.</a:t>
            </a:r>
          </a:p>
          <a:p>
            <a:pPr algn="l"/>
            <a:r>
              <a:rPr lang="es-ES" sz="1800" b="0" i="0" u="none" strike="noStrike" baseline="0" dirty="0">
                <a:latin typeface="LinLibertineT"/>
              </a:rPr>
              <a:t>2. Módulo de Minería de Procesos: aplicación que lee el archivo exportado en el paso anterior y aplica las técnicas de Minería de Procesos en la distribución postal como se describieron previamente en este trabajo y luego del análisis, exporta los resultados a una base de datos </a:t>
            </a:r>
            <a:r>
              <a:rPr lang="es-AR" sz="1800" b="0" i="0" u="none" strike="noStrike" baseline="0" dirty="0" err="1">
                <a:latin typeface="LinLibertineT"/>
              </a:rPr>
              <a:t>PostrgreSQL</a:t>
            </a:r>
            <a:r>
              <a:rPr lang="es-AR" sz="1800" b="0" i="0" u="none" strike="noStrike" baseline="0" dirty="0">
                <a:latin typeface="LinLibertineT"/>
              </a:rPr>
              <a:t>.</a:t>
            </a:r>
          </a:p>
          <a:p>
            <a:pPr algn="l"/>
            <a:r>
              <a:rPr lang="es-ES" sz="1800" b="0" i="0" u="none" strike="noStrike" baseline="0" dirty="0">
                <a:latin typeface="LinLibertineT"/>
              </a:rPr>
              <a:t>3. API de gestión: es una API que permite gestionar las incidencias encontradas por el módulo de </a:t>
            </a:r>
            <a:r>
              <a:rPr lang="es-AR" sz="1800" b="0" i="0" u="none" strike="noStrike" baseline="0" dirty="0">
                <a:latin typeface="LinLibertineT"/>
              </a:rPr>
              <a:t>Minería de Procesos.</a:t>
            </a:r>
          </a:p>
          <a:p>
            <a:pPr algn="l"/>
            <a:r>
              <a:rPr lang="es-ES" sz="1800" b="0" i="0" u="none" strike="noStrike" baseline="0" dirty="0">
                <a:latin typeface="LinLibertineT"/>
              </a:rPr>
              <a:t>4. Web de Administración: Se desarrolló una web que interactúa con la API de gestión de incidencias y permite registrar reclamos y cerrar las incidencias de una forma ágil.</a:t>
            </a:r>
          </a:p>
          <a:p>
            <a:pPr algn="l"/>
            <a:r>
              <a:rPr lang="es-ES" sz="1800" b="0" i="0" u="none" strike="noStrike" baseline="0" dirty="0">
                <a:latin typeface="LinLibertineT"/>
              </a:rPr>
              <a:t>5. Base de Datos: Se utilizó una base de datos relacional para almacenar las incidencias encontradas </a:t>
            </a:r>
            <a:r>
              <a:rPr lang="es-AR" sz="1800" b="0" i="0" u="none" strike="noStrike" baseline="0" dirty="0">
                <a:latin typeface="LinLibertineT"/>
              </a:rPr>
              <a:t>y registrar su resolución.</a:t>
            </a:r>
          </a:p>
          <a:p>
            <a:pPr algn="l"/>
            <a:r>
              <a:rPr lang="es-ES" sz="1800" b="0" i="0" u="none" strike="noStrike" baseline="0" dirty="0">
                <a:latin typeface="LinLibertineT"/>
              </a:rPr>
              <a:t>6. Observabilidad: Se utilizó </a:t>
            </a:r>
            <a:r>
              <a:rPr lang="es-ES" sz="1800" b="0" i="0" u="none" strike="noStrike" baseline="0" dirty="0" err="1">
                <a:latin typeface="LinLibertineT"/>
              </a:rPr>
              <a:t>Prometheus</a:t>
            </a:r>
            <a:r>
              <a:rPr lang="es-ES" sz="1800" b="0" i="0" u="none" strike="noStrike" baseline="0" dirty="0">
                <a:latin typeface="LinLibertineT"/>
              </a:rPr>
              <a:t> para verificar el funcionamiento de los servicios </a:t>
            </a:r>
            <a:r>
              <a:rPr lang="es-AR" sz="1800" b="0" i="0" u="none" strike="noStrike" baseline="0" dirty="0" err="1">
                <a:latin typeface="LinLibertineT"/>
              </a:rPr>
              <a:t>Grafana</a:t>
            </a:r>
            <a:r>
              <a:rPr lang="es-AR" sz="1800" b="0" i="0" u="none" strike="noStrike" baseline="0" dirty="0">
                <a:latin typeface="LinLibertineT"/>
              </a:rPr>
              <a:t> para mostrar estadísticas.</a:t>
            </a:r>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41</a:t>
            </a:fld>
            <a:endParaRPr lang="es-AR"/>
          </a:p>
        </p:txBody>
      </p:sp>
    </p:spTree>
    <p:extLst>
      <p:ext uri="{BB962C8B-B14F-4D97-AF65-F5344CB8AC3E}">
        <p14:creationId xmlns:p14="http://schemas.microsoft.com/office/powerpoint/2010/main" val="183211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AR" noProof="0" dirty="0"/>
              <a:t>Generación de una épica para cada </a:t>
            </a:r>
            <a:r>
              <a:rPr lang="es-AR" noProof="0" dirty="0" err="1"/>
              <a:t>requrimiento</a:t>
            </a:r>
            <a:r>
              <a:rPr lang="es-AR" noProof="0" dirty="0"/>
              <a:t> funcional, donde se describen las tareas atómicas</a:t>
            </a:r>
          </a:p>
          <a:p>
            <a:pPr algn="l"/>
            <a:r>
              <a:rPr lang="es-AR" noProof="0" dirty="0"/>
              <a:t>POC – importar trazas. Importar modelo, verificación de conformidad, filtro de trazas, exportación</a:t>
            </a:r>
          </a:p>
          <a:p>
            <a:pPr algn="l"/>
            <a:r>
              <a:rPr lang="es-AR" noProof="0" dirty="0" err="1"/>
              <a:t>Componete</a:t>
            </a:r>
            <a:r>
              <a:rPr lang="es-AR" noProof="0" dirty="0"/>
              <a:t> PM – Importación de </a:t>
            </a:r>
            <a:r>
              <a:rPr lang="es-AR" noProof="0" dirty="0" err="1"/>
              <a:t>csv</a:t>
            </a:r>
            <a:r>
              <a:rPr lang="es-AR" noProof="0" dirty="0"/>
              <a:t>, conversión a </a:t>
            </a:r>
            <a:r>
              <a:rPr lang="es-AR" noProof="0" dirty="0" err="1"/>
              <a:t>xes</a:t>
            </a:r>
            <a:r>
              <a:rPr lang="es-AR" noProof="0" dirty="0"/>
              <a:t>, filtrado, importar proceso, verificar conformidad, </a:t>
            </a:r>
            <a:r>
              <a:rPr lang="es-AR" noProof="0" dirty="0" err="1"/>
              <a:t>fitrado</a:t>
            </a:r>
            <a:r>
              <a:rPr lang="es-AR" noProof="0" dirty="0"/>
              <a:t> de trazas erróneas, almacenamiento en </a:t>
            </a:r>
            <a:r>
              <a:rPr lang="es-AR" noProof="0" dirty="0" err="1"/>
              <a:t>bd</a:t>
            </a:r>
            <a:r>
              <a:rPr lang="es-AR" noProof="0" dirty="0"/>
              <a:t>, envío de alerta por mail</a:t>
            </a:r>
          </a:p>
          <a:p>
            <a:pPr algn="l"/>
            <a:r>
              <a:rPr lang="es-AR" noProof="0" dirty="0"/>
              <a:t>API / Front </a:t>
            </a:r>
            <a:r>
              <a:rPr lang="es-AR" noProof="0" dirty="0" err="1"/>
              <a:t>end</a:t>
            </a:r>
            <a:r>
              <a:rPr lang="es-AR" noProof="0" dirty="0"/>
              <a:t> Listado de posibles desvíos ajuste bajo – exceso de tiempo, obtener datos adicionales responsable sucursal </a:t>
            </a:r>
            <a:r>
              <a:rPr lang="es-AR" noProof="0" dirty="0" err="1"/>
              <a:t>etc</a:t>
            </a:r>
            <a:r>
              <a:rPr lang="es-AR" noProof="0" dirty="0"/>
              <a:t>, registro de reclamo, </a:t>
            </a:r>
            <a:r>
              <a:rPr lang="es-AR" noProof="0" dirty="0" err="1"/>
              <a:t>resumenes</a:t>
            </a:r>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42</a:t>
            </a:fld>
            <a:endParaRPr lang="es-AR"/>
          </a:p>
        </p:txBody>
      </p:sp>
    </p:spTree>
    <p:extLst>
      <p:ext uri="{BB962C8B-B14F-4D97-AF65-F5344CB8AC3E}">
        <p14:creationId xmlns:p14="http://schemas.microsoft.com/office/powerpoint/2010/main" val="934618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AR" noProof="0" dirty="0"/>
              <a:t>Generación de una épica para cada </a:t>
            </a:r>
            <a:r>
              <a:rPr lang="es-AR" noProof="0" dirty="0" err="1"/>
              <a:t>requrimiento</a:t>
            </a:r>
            <a:r>
              <a:rPr lang="es-AR" noProof="0" dirty="0"/>
              <a:t> funcional, donde se describen las tareas atómicas</a:t>
            </a:r>
          </a:p>
          <a:p>
            <a:pPr algn="l"/>
            <a:r>
              <a:rPr lang="es-ES" sz="1800" b="0" i="0" u="none" strike="noStrike" baseline="0" dirty="0">
                <a:latin typeface="LinLibertineT"/>
              </a:rPr>
              <a:t>Se visualiza un tablero Kanban organizando  las principales tareas en épicas que se componen de tareas más pequeñas con el objetivo de atomizar al máximo las tareas para organizar y distribuir mejor la carga de trabajo. </a:t>
            </a:r>
          </a:p>
          <a:p>
            <a:pPr algn="l"/>
            <a:r>
              <a:rPr lang="es-ES" sz="1800" b="0" i="0" u="none" strike="noStrike" baseline="0" dirty="0">
                <a:latin typeface="LinLibertineT"/>
              </a:rPr>
              <a:t>Se generó un </a:t>
            </a:r>
            <a:r>
              <a:rPr lang="es-AR" sz="1800" b="0" i="0" u="none" strike="noStrike" baseline="0" dirty="0">
                <a:latin typeface="LinLibertineT"/>
              </a:rPr>
              <a:t>ticket por cada tarea,</a:t>
            </a:r>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43</a:t>
            </a:fld>
            <a:endParaRPr lang="es-AR"/>
          </a:p>
        </p:txBody>
      </p:sp>
    </p:spTree>
    <p:extLst>
      <p:ext uri="{BB962C8B-B14F-4D97-AF65-F5344CB8AC3E}">
        <p14:creationId xmlns:p14="http://schemas.microsoft.com/office/powerpoint/2010/main" val="2316267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44</a:t>
            </a:fld>
            <a:endParaRPr lang="es-AR"/>
          </a:p>
        </p:txBody>
      </p:sp>
    </p:spTree>
    <p:extLst>
      <p:ext uri="{BB962C8B-B14F-4D97-AF65-F5344CB8AC3E}">
        <p14:creationId xmlns:p14="http://schemas.microsoft.com/office/powerpoint/2010/main" val="1533238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45</a:t>
            </a:fld>
            <a:endParaRPr lang="es-AR"/>
          </a:p>
        </p:txBody>
      </p:sp>
    </p:spTree>
    <p:extLst>
      <p:ext uri="{BB962C8B-B14F-4D97-AF65-F5344CB8AC3E}">
        <p14:creationId xmlns:p14="http://schemas.microsoft.com/office/powerpoint/2010/main" val="3125830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46</a:t>
            </a:fld>
            <a:endParaRPr lang="es-AR"/>
          </a:p>
        </p:txBody>
      </p:sp>
    </p:spTree>
    <p:extLst>
      <p:ext uri="{BB962C8B-B14F-4D97-AF65-F5344CB8AC3E}">
        <p14:creationId xmlns:p14="http://schemas.microsoft.com/office/powerpoint/2010/main" val="66920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6</a:t>
            </a:fld>
            <a:endParaRPr lang="es-AR"/>
          </a:p>
        </p:txBody>
      </p:sp>
    </p:spTree>
    <p:extLst>
      <p:ext uri="{BB962C8B-B14F-4D97-AF65-F5344CB8AC3E}">
        <p14:creationId xmlns:p14="http://schemas.microsoft.com/office/powerpoint/2010/main" val="35843791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47</a:t>
            </a:fld>
            <a:endParaRPr lang="es-AR"/>
          </a:p>
        </p:txBody>
      </p:sp>
    </p:spTree>
    <p:extLst>
      <p:ext uri="{BB962C8B-B14F-4D97-AF65-F5344CB8AC3E}">
        <p14:creationId xmlns:p14="http://schemas.microsoft.com/office/powerpoint/2010/main" val="2656984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48</a:t>
            </a:fld>
            <a:endParaRPr lang="es-AR"/>
          </a:p>
        </p:txBody>
      </p:sp>
    </p:spTree>
    <p:extLst>
      <p:ext uri="{BB962C8B-B14F-4D97-AF65-F5344CB8AC3E}">
        <p14:creationId xmlns:p14="http://schemas.microsoft.com/office/powerpoint/2010/main" val="33492429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49</a:t>
            </a:fld>
            <a:endParaRPr lang="es-AR"/>
          </a:p>
        </p:txBody>
      </p:sp>
    </p:spTree>
    <p:extLst>
      <p:ext uri="{BB962C8B-B14F-4D97-AF65-F5344CB8AC3E}">
        <p14:creationId xmlns:p14="http://schemas.microsoft.com/office/powerpoint/2010/main" val="1035329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50</a:t>
            </a:fld>
            <a:endParaRPr lang="es-AR"/>
          </a:p>
        </p:txBody>
      </p:sp>
    </p:spTree>
    <p:extLst>
      <p:ext uri="{BB962C8B-B14F-4D97-AF65-F5344CB8AC3E}">
        <p14:creationId xmlns:p14="http://schemas.microsoft.com/office/powerpoint/2010/main" val="3777375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AR" noProof="0" dirty="0"/>
          </a:p>
        </p:txBody>
      </p:sp>
      <p:sp>
        <p:nvSpPr>
          <p:cNvPr id="4" name="Slide Number Placeholder 3"/>
          <p:cNvSpPr>
            <a:spLocks noGrp="1"/>
          </p:cNvSpPr>
          <p:nvPr>
            <p:ph type="sldNum" sz="quarter" idx="5"/>
          </p:nvPr>
        </p:nvSpPr>
        <p:spPr/>
        <p:txBody>
          <a:bodyPr/>
          <a:lstStyle/>
          <a:p>
            <a:fld id="{AB7A0B99-8E6A-4087-8C43-340FDE57A324}" type="slidenum">
              <a:rPr lang="es-AR" smtClean="0"/>
              <a:t>51</a:t>
            </a:fld>
            <a:endParaRPr lang="es-AR"/>
          </a:p>
        </p:txBody>
      </p:sp>
    </p:spTree>
    <p:extLst>
      <p:ext uri="{BB962C8B-B14F-4D97-AF65-F5344CB8AC3E}">
        <p14:creationId xmlns:p14="http://schemas.microsoft.com/office/powerpoint/2010/main" val="10115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s-ES" sz="1800" b="0" i="0" u="none" strike="noStrike" baseline="0" dirty="0">
                <a:latin typeface="LinLibertineT"/>
              </a:rPr>
              <a:t>Descubrimiento del proceso postal a partir de una muestra</a:t>
            </a:r>
            <a:br>
              <a:rPr lang="es-ES" sz="1800" b="0" i="0" u="none" strike="noStrike" baseline="0" dirty="0">
                <a:latin typeface="LinLibertineT"/>
              </a:rPr>
            </a:br>
            <a:r>
              <a:rPr lang="es-AR" sz="1800" b="0" i="0" u="none" strike="noStrike" baseline="0" dirty="0">
                <a:latin typeface="LinLibertineT"/>
              </a:rPr>
              <a:t>Se comparó el proceso </a:t>
            </a:r>
            <a:r>
              <a:rPr lang="es-ES" sz="1800" b="0" i="0" u="none" strike="noStrike" baseline="0" dirty="0">
                <a:latin typeface="LinLibertineT"/>
              </a:rPr>
              <a:t>descubierto contra otro archivo de log 16.000 trazas con 44.000 eventos para verificar el cumplimiento del mismo</a:t>
            </a:r>
            <a:br>
              <a:rPr lang="es-ES" sz="1800" b="0" i="0" u="none" strike="noStrike" baseline="0" dirty="0">
                <a:latin typeface="LinLibertineT"/>
              </a:rPr>
            </a:br>
            <a:r>
              <a:rPr lang="es-AR" dirty="0"/>
              <a:t>Se encontraron desvíos, eventos repetidos el mismo varios días seguidos, inconsistencias donde no siguen la secuencia</a:t>
            </a:r>
          </a:p>
          <a:p>
            <a:pPr marL="228600" indent="-228600" algn="l">
              <a:buFont typeface="+mj-lt"/>
              <a:buAutoNum type="arabicPeriod"/>
            </a:pPr>
            <a:r>
              <a:rPr lang="es-AR" dirty="0"/>
              <a:t>Continua con el mismo set de datos, se agrega un control de performance, identificando aquellos que cumplen bien pero en mucho tiempo. </a:t>
            </a:r>
          </a:p>
        </p:txBody>
      </p:sp>
      <p:sp>
        <p:nvSpPr>
          <p:cNvPr id="4" name="Slide Number Placeholder 3"/>
          <p:cNvSpPr>
            <a:spLocks noGrp="1"/>
          </p:cNvSpPr>
          <p:nvPr>
            <p:ph type="sldNum" sz="quarter" idx="5"/>
          </p:nvPr>
        </p:nvSpPr>
        <p:spPr/>
        <p:txBody>
          <a:bodyPr/>
          <a:lstStyle/>
          <a:p>
            <a:fld id="{AB7A0B99-8E6A-4087-8C43-340FDE57A324}" type="slidenum">
              <a:rPr lang="es-AR" smtClean="0"/>
              <a:t>8</a:t>
            </a:fld>
            <a:endParaRPr lang="es-AR"/>
          </a:p>
        </p:txBody>
      </p:sp>
    </p:spTree>
    <p:extLst>
      <p:ext uri="{BB962C8B-B14F-4D97-AF65-F5344CB8AC3E}">
        <p14:creationId xmlns:p14="http://schemas.microsoft.com/office/powerpoint/2010/main" val="163062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Nacional: origen y destino nacional</a:t>
            </a:r>
          </a:p>
          <a:p>
            <a:r>
              <a:rPr lang="es-AR" dirty="0"/>
              <a:t>Internacional Saliente o entrante</a:t>
            </a:r>
          </a:p>
          <a:p>
            <a:r>
              <a:rPr lang="es-AR" dirty="0"/>
              <a:t>Tradicionales: </a:t>
            </a:r>
            <a:r>
              <a:rPr lang="es-AR" sz="1800" b="0" i="0" u="none" strike="noStrike" baseline="0" dirty="0">
                <a:latin typeface="LinLibertineT"/>
              </a:rPr>
              <a:t>diferentes tipos de cartas como certificada, expreso, o simple, cartas documento o telegramas</a:t>
            </a:r>
          </a:p>
          <a:p>
            <a:pPr algn="l"/>
            <a:r>
              <a:rPr lang="es-AR" sz="1800" b="0" i="0" u="none" strike="noStrike" baseline="0" dirty="0">
                <a:latin typeface="LinLibertineT"/>
              </a:rPr>
              <a:t>Paquetería: </a:t>
            </a:r>
            <a:r>
              <a:rPr lang="es-ES" sz="1800" b="0" i="0" u="none" strike="noStrike" baseline="0" dirty="0">
                <a:latin typeface="LinLibertineT"/>
              </a:rPr>
              <a:t>encomiendas o entregas de tipo </a:t>
            </a:r>
            <a:r>
              <a:rPr lang="es-ES" sz="1800" b="0" i="0" u="none" strike="noStrike" baseline="0" dirty="0">
                <a:latin typeface="LinLibertineTI"/>
              </a:rPr>
              <a:t>Puerta a Puerta </a:t>
            </a:r>
            <a:r>
              <a:rPr lang="es-ES" sz="1800" b="0" i="0" u="none" strike="noStrike" baseline="0" dirty="0">
                <a:latin typeface="LinLibertineT"/>
              </a:rPr>
              <a:t>o productos de </a:t>
            </a:r>
            <a:r>
              <a:rPr lang="es-ES" sz="1800" b="0" i="0" u="none" strike="noStrike" baseline="0" dirty="0">
                <a:latin typeface="LinLibertineTI"/>
              </a:rPr>
              <a:t>Alta Seguridad </a:t>
            </a:r>
            <a:r>
              <a:rPr lang="es-ES" sz="1800" b="0" i="0" u="none" strike="noStrike" baseline="0" dirty="0">
                <a:latin typeface="LinLibertineT"/>
              </a:rPr>
              <a:t>como</a:t>
            </a:r>
          </a:p>
          <a:p>
            <a:pPr algn="l"/>
            <a:r>
              <a:rPr lang="es-AR" sz="1800" b="0" i="0" u="none" strike="noStrike" baseline="0" dirty="0">
                <a:latin typeface="LinLibertineT"/>
              </a:rPr>
              <a:t>tarjetas de crédito, débito o medicamentos, cada producto diferentes estándares y procesos</a:t>
            </a:r>
          </a:p>
          <a:p>
            <a:pPr algn="l"/>
            <a:r>
              <a:rPr lang="es-AR" sz="1800" b="0" i="0" u="none" strike="noStrike" baseline="0" dirty="0">
                <a:latin typeface="LinLibertineT"/>
              </a:rPr>
              <a:t>Tres segmentos: Corporativo, Pyme y minorista</a:t>
            </a:r>
          </a:p>
          <a:p>
            <a:pPr algn="l"/>
            <a:r>
              <a:rPr lang="es-AR" sz="1800" b="0" i="0" u="none" strike="noStrike" baseline="0" dirty="0">
                <a:latin typeface="LinLibertineT"/>
              </a:rPr>
              <a:t>Se lleva un registro de todas las actividades desde el ingreso hasta la entrega y deben realizarse en un orden específico. </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10</a:t>
            </a:fld>
            <a:endParaRPr lang="es-AR"/>
          </a:p>
        </p:txBody>
      </p:sp>
    </p:spTree>
    <p:extLst>
      <p:ext uri="{BB962C8B-B14F-4D97-AF65-F5344CB8AC3E}">
        <p14:creationId xmlns:p14="http://schemas.microsoft.com/office/powerpoint/2010/main" val="3200108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AR" sz="1800" b="0" i="0" u="none" strike="noStrike" baseline="0" dirty="0">
                <a:latin typeface="LinLibertineT"/>
              </a:rPr>
              <a:t>Se lleva un registro de todas las actividades desde el ingreso hasta la entrega y deben realizarse en un orden específico. </a:t>
            </a:r>
          </a:p>
          <a:p>
            <a:pPr algn="l"/>
            <a:r>
              <a:rPr lang="es-AR" sz="1800" b="0" i="0" u="none" strike="noStrike" baseline="0" dirty="0">
                <a:latin typeface="LinLibertineT"/>
              </a:rPr>
              <a:t>Adicionalmente </a:t>
            </a:r>
            <a:r>
              <a:rPr lang="es-ES" sz="1800" b="0" i="0" u="none" strike="noStrike" baseline="0" dirty="0">
                <a:latin typeface="LinLibertineT"/>
              </a:rPr>
              <a:t>Las empresas de correo proporcionan información a los clientes para realizar el seguimiento del</a:t>
            </a:r>
          </a:p>
          <a:p>
            <a:pPr algn="l"/>
            <a:r>
              <a:rPr lang="es-ES" sz="1800" b="0" i="0" u="none" strike="noStrike" baseline="0" dirty="0">
                <a:latin typeface="LinLibertineT"/>
              </a:rPr>
              <a:t>envío y observar los principales movimientos, esta información es parte del producto y permite</a:t>
            </a:r>
          </a:p>
          <a:p>
            <a:pPr algn="l"/>
            <a:r>
              <a:rPr lang="es-ES" sz="1800" b="0" i="0" u="none" strike="noStrike" baseline="0" dirty="0">
                <a:latin typeface="LinLibertineT"/>
              </a:rPr>
              <a:t>brindar transparencia y una mejor calidad de servicio.</a:t>
            </a:r>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11</a:t>
            </a:fld>
            <a:endParaRPr lang="es-AR"/>
          </a:p>
        </p:txBody>
      </p:sp>
    </p:spTree>
    <p:extLst>
      <p:ext uri="{BB962C8B-B14F-4D97-AF65-F5344CB8AC3E}">
        <p14:creationId xmlns:p14="http://schemas.microsoft.com/office/powerpoint/2010/main" val="3419069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ES" sz="1800" b="0" i="0" u="none" strike="noStrike" baseline="0" dirty="0">
              <a:latin typeface="LinLibertineT"/>
            </a:endParaRPr>
          </a:p>
        </p:txBody>
      </p:sp>
      <p:sp>
        <p:nvSpPr>
          <p:cNvPr id="4" name="Slide Number Placeholder 3"/>
          <p:cNvSpPr>
            <a:spLocks noGrp="1"/>
          </p:cNvSpPr>
          <p:nvPr>
            <p:ph type="sldNum" sz="quarter" idx="5"/>
          </p:nvPr>
        </p:nvSpPr>
        <p:spPr/>
        <p:txBody>
          <a:bodyPr/>
          <a:lstStyle/>
          <a:p>
            <a:fld id="{AB7A0B99-8E6A-4087-8C43-340FDE57A324}" type="slidenum">
              <a:rPr lang="es-AR" smtClean="0"/>
              <a:t>12</a:t>
            </a:fld>
            <a:endParaRPr lang="es-AR"/>
          </a:p>
        </p:txBody>
      </p:sp>
    </p:spTree>
    <p:extLst>
      <p:ext uri="{BB962C8B-B14F-4D97-AF65-F5344CB8AC3E}">
        <p14:creationId xmlns:p14="http://schemas.microsoft.com/office/powerpoint/2010/main" val="3918704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AR" dirty="0"/>
              <a:t>Producto elegido: </a:t>
            </a:r>
            <a:r>
              <a:rPr lang="es-ES" sz="1800" b="0" i="0" u="none" strike="noStrike" baseline="0" dirty="0">
                <a:latin typeface="LinLibertineTI"/>
              </a:rPr>
              <a:t>Carta Documento corporativa </a:t>
            </a:r>
            <a:r>
              <a:rPr lang="es-ES" sz="1800" b="0" i="0" u="none" strike="noStrike" baseline="0" dirty="0">
                <a:latin typeface="LinLibertineT"/>
              </a:rPr>
              <a:t>ya que es un producto de alta seguridad, con registro y seguimiento de todas las etapas del proceso, entrega bajo firma del</a:t>
            </a:r>
          </a:p>
          <a:p>
            <a:pPr algn="l"/>
            <a:r>
              <a:rPr lang="es-ES" sz="1800" b="0" i="0" u="none" strike="noStrike" baseline="0" dirty="0">
                <a:latin typeface="LinLibertineT"/>
              </a:rPr>
              <a:t>destinatario, con dos intentos de entrega dejando aviso de visita en ambos casos. Si el envío no se pudo entregar se espera en sucursal un período de tiempo a que el destinatario lo venga a retirar y</a:t>
            </a:r>
          </a:p>
          <a:p>
            <a:pPr algn="l"/>
            <a:r>
              <a:rPr lang="es-ES" sz="1800" b="0" i="0" u="none" strike="noStrike" baseline="0" dirty="0">
                <a:latin typeface="LinLibertineT"/>
              </a:rPr>
              <a:t>una eventual devolución al cliente en caso de no entrega</a:t>
            </a:r>
            <a:endParaRPr lang="es-AR" dirty="0"/>
          </a:p>
          <a:p>
            <a:endParaRPr lang="es-AR" dirty="0"/>
          </a:p>
        </p:txBody>
      </p:sp>
      <p:sp>
        <p:nvSpPr>
          <p:cNvPr id="4" name="Slide Number Placeholder 3"/>
          <p:cNvSpPr>
            <a:spLocks noGrp="1"/>
          </p:cNvSpPr>
          <p:nvPr>
            <p:ph type="sldNum" sz="quarter" idx="5"/>
          </p:nvPr>
        </p:nvSpPr>
        <p:spPr/>
        <p:txBody>
          <a:bodyPr/>
          <a:lstStyle/>
          <a:p>
            <a:fld id="{AB7A0B99-8E6A-4087-8C43-340FDE57A324}" type="slidenum">
              <a:rPr lang="es-AR" smtClean="0"/>
              <a:t>13</a:t>
            </a:fld>
            <a:endParaRPr lang="es-AR"/>
          </a:p>
        </p:txBody>
      </p:sp>
    </p:spTree>
    <p:extLst>
      <p:ext uri="{BB962C8B-B14F-4D97-AF65-F5344CB8AC3E}">
        <p14:creationId xmlns:p14="http://schemas.microsoft.com/office/powerpoint/2010/main" val="1566381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3CEB187A-8B43-406F-AC3B-4FD05678A724}" type="datetimeFigureOut">
              <a:rPr lang="es-ES" smtClean="0"/>
              <a:t>15/11/2023</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1BB11C4-0F08-4585-9101-CADB0649A5F8}" type="slidenum">
              <a:rPr lang="es-ES" smtClean="0"/>
              <a:t>‹#›</a:t>
            </a:fld>
            <a:endParaRPr lang="es-ES"/>
          </a:p>
        </p:txBody>
      </p:sp>
    </p:spTree>
    <p:extLst>
      <p:ext uri="{BB962C8B-B14F-4D97-AF65-F5344CB8AC3E}">
        <p14:creationId xmlns:p14="http://schemas.microsoft.com/office/powerpoint/2010/main" val="68117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3CEB187A-8B43-406F-AC3B-4FD05678A724}" type="datetimeFigureOut">
              <a:rPr lang="es-ES" smtClean="0"/>
              <a:t>15/11/2023</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1BB11C4-0F08-4585-9101-CADB0649A5F8}" type="slidenum">
              <a:rPr lang="es-ES" smtClean="0"/>
              <a:t>‹#›</a:t>
            </a:fld>
            <a:endParaRPr lang="es-ES"/>
          </a:p>
        </p:txBody>
      </p:sp>
    </p:spTree>
    <p:extLst>
      <p:ext uri="{BB962C8B-B14F-4D97-AF65-F5344CB8AC3E}">
        <p14:creationId xmlns:p14="http://schemas.microsoft.com/office/powerpoint/2010/main" val="1054818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3CEB187A-8B43-406F-AC3B-4FD05678A724}" type="datetimeFigureOut">
              <a:rPr lang="es-ES" smtClean="0"/>
              <a:t>15/11/2023</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1BB11C4-0F08-4585-9101-CADB0649A5F8}" type="slidenum">
              <a:rPr lang="es-ES" smtClean="0"/>
              <a:t>‹#›</a:t>
            </a:fld>
            <a:endParaRPr lang="es-ES"/>
          </a:p>
        </p:txBody>
      </p:sp>
    </p:spTree>
    <p:extLst>
      <p:ext uri="{BB962C8B-B14F-4D97-AF65-F5344CB8AC3E}">
        <p14:creationId xmlns:p14="http://schemas.microsoft.com/office/powerpoint/2010/main" val="53719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3CEB187A-8B43-406F-AC3B-4FD05678A724}" type="datetimeFigureOut">
              <a:rPr lang="es-ES" smtClean="0"/>
              <a:t>15/11/2023</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1BB11C4-0F08-4585-9101-CADB0649A5F8}" type="slidenum">
              <a:rPr lang="es-ES" smtClean="0"/>
              <a:t>‹#›</a:t>
            </a:fld>
            <a:endParaRPr lang="es-ES"/>
          </a:p>
        </p:txBody>
      </p:sp>
    </p:spTree>
    <p:extLst>
      <p:ext uri="{BB962C8B-B14F-4D97-AF65-F5344CB8AC3E}">
        <p14:creationId xmlns:p14="http://schemas.microsoft.com/office/powerpoint/2010/main" val="2559160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3CEB187A-8B43-406F-AC3B-4FD05678A724}" type="datetimeFigureOut">
              <a:rPr lang="es-ES" smtClean="0"/>
              <a:t>15/11/2023</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1BB11C4-0F08-4585-9101-CADB0649A5F8}" type="slidenum">
              <a:rPr lang="es-ES" smtClean="0"/>
              <a:t>‹#›</a:t>
            </a:fld>
            <a:endParaRPr lang="es-ES"/>
          </a:p>
        </p:txBody>
      </p:sp>
    </p:spTree>
    <p:extLst>
      <p:ext uri="{BB962C8B-B14F-4D97-AF65-F5344CB8AC3E}">
        <p14:creationId xmlns:p14="http://schemas.microsoft.com/office/powerpoint/2010/main" val="403922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3CEB187A-8B43-406F-AC3B-4FD05678A724}" type="datetimeFigureOut">
              <a:rPr lang="es-ES" smtClean="0"/>
              <a:t>15/11/2023</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1BB11C4-0F08-4585-9101-CADB0649A5F8}" type="slidenum">
              <a:rPr lang="es-ES" smtClean="0"/>
              <a:t>‹#›</a:t>
            </a:fld>
            <a:endParaRPr lang="es-ES"/>
          </a:p>
        </p:txBody>
      </p:sp>
    </p:spTree>
    <p:extLst>
      <p:ext uri="{BB962C8B-B14F-4D97-AF65-F5344CB8AC3E}">
        <p14:creationId xmlns:p14="http://schemas.microsoft.com/office/powerpoint/2010/main" val="3372398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3CEB187A-8B43-406F-AC3B-4FD05678A724}" type="datetimeFigureOut">
              <a:rPr lang="es-ES" smtClean="0"/>
              <a:t>15/11/2023</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41BB11C4-0F08-4585-9101-CADB0649A5F8}" type="slidenum">
              <a:rPr lang="es-ES" smtClean="0"/>
              <a:t>‹#›</a:t>
            </a:fld>
            <a:endParaRPr lang="es-ES"/>
          </a:p>
        </p:txBody>
      </p:sp>
    </p:spTree>
    <p:extLst>
      <p:ext uri="{BB962C8B-B14F-4D97-AF65-F5344CB8AC3E}">
        <p14:creationId xmlns:p14="http://schemas.microsoft.com/office/powerpoint/2010/main" val="1297054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3CEB187A-8B43-406F-AC3B-4FD05678A724}" type="datetimeFigureOut">
              <a:rPr lang="es-ES" smtClean="0"/>
              <a:t>15/11/2023</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41BB11C4-0F08-4585-9101-CADB0649A5F8}" type="slidenum">
              <a:rPr lang="es-ES" smtClean="0"/>
              <a:t>‹#›</a:t>
            </a:fld>
            <a:endParaRPr lang="es-ES"/>
          </a:p>
        </p:txBody>
      </p:sp>
    </p:spTree>
    <p:extLst>
      <p:ext uri="{BB962C8B-B14F-4D97-AF65-F5344CB8AC3E}">
        <p14:creationId xmlns:p14="http://schemas.microsoft.com/office/powerpoint/2010/main" val="3278923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3CEB187A-8B43-406F-AC3B-4FD05678A724}" type="datetimeFigureOut">
              <a:rPr lang="es-ES" smtClean="0"/>
              <a:t>15/11/2023</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41BB11C4-0F08-4585-9101-CADB0649A5F8}" type="slidenum">
              <a:rPr lang="es-ES" smtClean="0"/>
              <a:t>‹#›</a:t>
            </a:fld>
            <a:endParaRPr lang="es-ES"/>
          </a:p>
        </p:txBody>
      </p:sp>
    </p:spTree>
    <p:extLst>
      <p:ext uri="{BB962C8B-B14F-4D97-AF65-F5344CB8AC3E}">
        <p14:creationId xmlns:p14="http://schemas.microsoft.com/office/powerpoint/2010/main" val="3343486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3CEB187A-8B43-406F-AC3B-4FD05678A724}" type="datetimeFigureOut">
              <a:rPr lang="es-ES" smtClean="0"/>
              <a:t>15/11/2023</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1BB11C4-0F08-4585-9101-CADB0649A5F8}" type="slidenum">
              <a:rPr lang="es-ES" smtClean="0"/>
              <a:t>‹#›</a:t>
            </a:fld>
            <a:endParaRPr lang="es-ES"/>
          </a:p>
        </p:txBody>
      </p:sp>
    </p:spTree>
    <p:extLst>
      <p:ext uri="{BB962C8B-B14F-4D97-AF65-F5344CB8AC3E}">
        <p14:creationId xmlns:p14="http://schemas.microsoft.com/office/powerpoint/2010/main" val="3718871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3CEB187A-8B43-406F-AC3B-4FD05678A724}" type="datetimeFigureOut">
              <a:rPr lang="es-ES" smtClean="0"/>
              <a:t>15/11/2023</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1BB11C4-0F08-4585-9101-CADB0649A5F8}" type="slidenum">
              <a:rPr lang="es-ES" smtClean="0"/>
              <a:t>‹#›</a:t>
            </a:fld>
            <a:endParaRPr lang="es-ES"/>
          </a:p>
        </p:txBody>
      </p:sp>
    </p:spTree>
    <p:extLst>
      <p:ext uri="{BB962C8B-B14F-4D97-AF65-F5344CB8AC3E}">
        <p14:creationId xmlns:p14="http://schemas.microsoft.com/office/powerpoint/2010/main" val="2156186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EB187A-8B43-406F-AC3B-4FD05678A724}" type="datetimeFigureOut">
              <a:rPr lang="es-ES" smtClean="0"/>
              <a:t>15/11/2023</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BB11C4-0F08-4585-9101-CADB0649A5F8}" type="slidenum">
              <a:rPr lang="es-ES" smtClean="0"/>
              <a:t>‹#›</a:t>
            </a:fld>
            <a:endParaRPr lang="es-ES"/>
          </a:p>
        </p:txBody>
      </p:sp>
    </p:spTree>
    <p:extLst>
      <p:ext uri="{BB962C8B-B14F-4D97-AF65-F5344CB8AC3E}">
        <p14:creationId xmlns:p14="http://schemas.microsoft.com/office/powerpoint/2010/main" val="4215574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7.xml"/><Relationship Id="rId11" Type="http://schemas.openxmlformats.org/officeDocument/2006/relationships/image" Target="../media/image8.png"/><Relationship Id="rId5" Type="http://schemas.openxmlformats.org/officeDocument/2006/relationships/diagramLayout" Target="../diagrams/layout7.xml"/><Relationship Id="rId10" Type="http://schemas.openxmlformats.org/officeDocument/2006/relationships/image" Target="../media/image7.png"/><Relationship Id="rId4" Type="http://schemas.openxmlformats.org/officeDocument/2006/relationships/diagramData" Target="../diagrams/data7.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3" Type="http://schemas.openxmlformats.org/officeDocument/2006/relationships/image" Target="../media/image2.png"/><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image" Target="../media/image12.jpeg"/><Relationship Id="rId2" Type="http://schemas.openxmlformats.org/officeDocument/2006/relationships/notesSlide" Target="../notesSlides/notesSlide9.xml"/><Relationship Id="rId16" Type="http://schemas.microsoft.com/office/2007/relationships/diagramDrawing" Target="../diagrams/drawing10.xml"/><Relationship Id="rId1" Type="http://schemas.openxmlformats.org/officeDocument/2006/relationships/slideLayout" Target="../slideLayouts/slideLayout1.xml"/><Relationship Id="rId6" Type="http://schemas.openxmlformats.org/officeDocument/2006/relationships/image" Target="../media/image11.png"/><Relationship Id="rId11" Type="http://schemas.microsoft.com/office/2007/relationships/diagramDrawing" Target="../diagrams/drawing9.xml"/><Relationship Id="rId5" Type="http://schemas.openxmlformats.org/officeDocument/2006/relationships/image" Target="../media/image10.png"/><Relationship Id="rId15" Type="http://schemas.openxmlformats.org/officeDocument/2006/relationships/diagramColors" Target="../diagrams/colors10.xml"/><Relationship Id="rId10" Type="http://schemas.openxmlformats.org/officeDocument/2006/relationships/diagramColors" Target="../diagrams/colors9.xml"/><Relationship Id="rId4" Type="http://schemas.openxmlformats.org/officeDocument/2006/relationships/image" Target="../media/image9.png"/><Relationship Id="rId9" Type="http://schemas.openxmlformats.org/officeDocument/2006/relationships/diagramQuickStyle" Target="../diagrams/quickStyle9.xml"/><Relationship Id="rId1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2.png"/><Relationship Id="rId7" Type="http://schemas.openxmlformats.org/officeDocument/2006/relationships/diagramQuickStyle" Target="../diagrams/quickStyle1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3.png"/><Relationship Id="rId9" Type="http://schemas.microsoft.com/office/2007/relationships/diagramDrawing" Target="../diagrams/drawing11.xml"/></Relationships>
</file>

<file path=ppt/slides/_rels/slide1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png"/><Relationship Id="rId7" Type="http://schemas.openxmlformats.org/officeDocument/2006/relationships/diagramColors" Target="../diagrams/colors1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png"/><Relationship Id="rId7" Type="http://schemas.openxmlformats.org/officeDocument/2006/relationships/diagramColors" Target="../diagrams/colors13.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14.jpg"/></Relationships>
</file>

<file path=ppt/slides/_rels/slide17.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2.png"/><Relationship Id="rId7" Type="http://schemas.openxmlformats.org/officeDocument/2006/relationships/diagramColors" Target="../diagrams/colors1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8.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png"/><Relationship Id="rId7" Type="http://schemas.openxmlformats.org/officeDocument/2006/relationships/diagramColors" Target="../diagrams/colors15.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2.png"/><Relationship Id="rId7" Type="http://schemas.openxmlformats.org/officeDocument/2006/relationships/diagramColors" Target="../diagrams/colors16.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2.png"/><Relationship Id="rId7" Type="http://schemas.openxmlformats.org/officeDocument/2006/relationships/diagramColors" Target="../diagrams/colors17.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2.png"/><Relationship Id="rId7" Type="http://schemas.openxmlformats.org/officeDocument/2006/relationships/diagramColors" Target="../diagrams/colors18.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png"/><Relationship Id="rId7" Type="http://schemas.openxmlformats.org/officeDocument/2006/relationships/diagramColors" Target="../diagrams/colors19.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20.xml"/><Relationship Id="rId3" Type="http://schemas.openxmlformats.org/officeDocument/2006/relationships/image" Target="../media/image2.png"/><Relationship Id="rId7" Type="http://schemas.openxmlformats.org/officeDocument/2006/relationships/diagramLayout" Target="../diagrams/layout20.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Data" Target="../diagrams/data20.xml"/><Relationship Id="rId11" Type="http://schemas.openxmlformats.org/officeDocument/2006/relationships/image" Target="../media/image21.jpeg"/><Relationship Id="rId5" Type="http://schemas.openxmlformats.org/officeDocument/2006/relationships/image" Target="../media/image20.png"/><Relationship Id="rId10" Type="http://schemas.microsoft.com/office/2007/relationships/diagramDrawing" Target="../diagrams/drawing20.xml"/><Relationship Id="rId4" Type="http://schemas.openxmlformats.org/officeDocument/2006/relationships/image" Target="../media/image19.png"/><Relationship Id="rId9" Type="http://schemas.openxmlformats.org/officeDocument/2006/relationships/diagramColors" Target="../diagrams/colors20.xml"/></Relationships>
</file>

<file path=ppt/slides/_rels/slide26.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2.png"/><Relationship Id="rId7" Type="http://schemas.openxmlformats.org/officeDocument/2006/relationships/diagramColors" Target="../diagrams/colors21.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QuickStyle" Target="../diagrams/quickStyle21.xml"/><Relationship Id="rId5" Type="http://schemas.openxmlformats.org/officeDocument/2006/relationships/diagramLayout" Target="../diagrams/layout21.xml"/><Relationship Id="rId10" Type="http://schemas.openxmlformats.org/officeDocument/2006/relationships/image" Target="../media/image20.png"/><Relationship Id="rId4" Type="http://schemas.openxmlformats.org/officeDocument/2006/relationships/diagramData" Target="../diagrams/data21.xm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2.png"/><Relationship Id="rId7" Type="http://schemas.openxmlformats.org/officeDocument/2006/relationships/diagramColors" Target="../diagrams/colors22.xml"/><Relationship Id="rId12"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QuickStyle" Target="../diagrams/quickStyle22.xml"/><Relationship Id="rId11" Type="http://schemas.openxmlformats.org/officeDocument/2006/relationships/image" Target="../media/image24.png"/><Relationship Id="rId5" Type="http://schemas.openxmlformats.org/officeDocument/2006/relationships/diagramLayout" Target="../diagrams/layout22.xml"/><Relationship Id="rId10" Type="http://schemas.openxmlformats.org/officeDocument/2006/relationships/image" Target="../media/image23.png"/><Relationship Id="rId4" Type="http://schemas.openxmlformats.org/officeDocument/2006/relationships/diagramData" Target="../diagrams/data22.xml"/><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2.png"/><Relationship Id="rId7" Type="http://schemas.openxmlformats.org/officeDocument/2006/relationships/diagramColors" Target="../diagrams/colors23.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2.png"/><Relationship Id="rId7" Type="http://schemas.openxmlformats.org/officeDocument/2006/relationships/diagramColors" Target="../diagrams/colors24.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2.png"/><Relationship Id="rId7" Type="http://schemas.openxmlformats.org/officeDocument/2006/relationships/diagramColors" Target="../diagrams/colors25.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image" Target="../media/image2.png"/><Relationship Id="rId7" Type="http://schemas.openxmlformats.org/officeDocument/2006/relationships/diagramQuickStyle" Target="../diagrams/quickStyle26.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diagramLayout" Target="../diagrams/layout26.xml"/><Relationship Id="rId5" Type="http://schemas.openxmlformats.org/officeDocument/2006/relationships/diagramData" Target="../diagrams/data26.xml"/><Relationship Id="rId4" Type="http://schemas.openxmlformats.org/officeDocument/2006/relationships/image" Target="../media/image36.png"/><Relationship Id="rId9" Type="http://schemas.microsoft.com/office/2007/relationships/diagramDrawing" Target="../diagrams/drawing26.xml"/></Relationships>
</file>

<file path=ppt/slides/_rels/slide42.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2.png"/><Relationship Id="rId7" Type="http://schemas.openxmlformats.org/officeDocument/2006/relationships/diagramColors" Target="../diagrams/colors27.xm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2.png"/><Relationship Id="rId7" Type="http://schemas.openxmlformats.org/officeDocument/2006/relationships/diagramColors" Target="../diagrams/colors28.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2.png"/><Relationship Id="rId7" Type="http://schemas.openxmlformats.org/officeDocument/2006/relationships/diagramQuickStyle" Target="../diagrams/quickStyle29.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39.png"/><Relationship Id="rId9" Type="http://schemas.microsoft.com/office/2007/relationships/diagramDrawing" Target="../diagrams/drawing29.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620688"/>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621853"/>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p>
        </p:txBody>
      </p:sp>
      <p:pic>
        <p:nvPicPr>
          <p:cNvPr id="6" name="Picture 2" descr="D:\Facultad\UNLP - Tesis\PowerPoint\escudoUN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86" y="3140968"/>
            <a:ext cx="2015497" cy="2448272"/>
          </a:xfrm>
          <a:prstGeom prst="rect">
            <a:avLst/>
          </a:prstGeom>
          <a:noFill/>
          <a:extLst>
            <a:ext uri="{909E8E84-426E-40DD-AFC4-6F175D3DCCD1}">
              <a14:hiddenFill xmlns:a14="http://schemas.microsoft.com/office/drawing/2010/main">
                <a:solidFill>
                  <a:srgbClr val="FFFFFF"/>
                </a:solidFill>
              </a14:hiddenFill>
            </a:ext>
          </a:extLst>
        </p:spPr>
      </p:pic>
      <p:sp>
        <p:nvSpPr>
          <p:cNvPr id="9" name="8 Rectángulo"/>
          <p:cNvSpPr/>
          <p:nvPr/>
        </p:nvSpPr>
        <p:spPr>
          <a:xfrm>
            <a:off x="1187624" y="764704"/>
            <a:ext cx="6480720" cy="584775"/>
          </a:xfrm>
          <a:prstGeom prst="rect">
            <a:avLst/>
          </a:prstGeom>
        </p:spPr>
        <p:txBody>
          <a:bodyPr wrap="square">
            <a:spAutoFit/>
          </a:bodyPr>
          <a:lstStyle/>
          <a:p>
            <a:r>
              <a:rPr lang="es-ES" sz="3200" dirty="0"/>
              <a:t>UNIVERSIDAD NACIONAL DE LA PLATA</a:t>
            </a:r>
          </a:p>
        </p:txBody>
      </p:sp>
      <p:sp>
        <p:nvSpPr>
          <p:cNvPr id="11" name="10 Rectángulo"/>
          <p:cNvSpPr/>
          <p:nvPr/>
        </p:nvSpPr>
        <p:spPr>
          <a:xfrm>
            <a:off x="2915816" y="1321604"/>
            <a:ext cx="3612399" cy="523220"/>
          </a:xfrm>
          <a:prstGeom prst="rect">
            <a:avLst/>
          </a:prstGeom>
        </p:spPr>
        <p:txBody>
          <a:bodyPr wrap="none">
            <a:spAutoFit/>
          </a:bodyPr>
          <a:lstStyle/>
          <a:p>
            <a:r>
              <a:rPr lang="es-ES" sz="2800" dirty="0"/>
              <a:t>Facultad de Informática</a:t>
            </a:r>
          </a:p>
        </p:txBody>
      </p:sp>
      <p:sp>
        <p:nvSpPr>
          <p:cNvPr id="12" name="11 Rectángulo"/>
          <p:cNvSpPr/>
          <p:nvPr/>
        </p:nvSpPr>
        <p:spPr>
          <a:xfrm>
            <a:off x="179512" y="5138608"/>
            <a:ext cx="3235148" cy="738664"/>
          </a:xfrm>
          <a:prstGeom prst="rect">
            <a:avLst/>
          </a:prstGeom>
        </p:spPr>
        <p:txBody>
          <a:bodyPr wrap="square">
            <a:spAutoFit/>
          </a:bodyPr>
          <a:lstStyle/>
          <a:p>
            <a:r>
              <a:rPr lang="es-ES" sz="1400" dirty="0"/>
              <a:t>Autor: Lic. Víctor Martínez</a:t>
            </a:r>
          </a:p>
          <a:p>
            <a:r>
              <a:rPr lang="es-ES" sz="1400" dirty="0"/>
              <a:t>Director: Dra. Laura </a:t>
            </a:r>
            <a:r>
              <a:rPr lang="es-ES" sz="1400" dirty="0" err="1"/>
              <a:t>Lanzarini</a:t>
            </a:r>
            <a:endParaRPr lang="es-ES" sz="1400" dirty="0"/>
          </a:p>
          <a:p>
            <a:r>
              <a:rPr lang="es-ES" sz="1400" dirty="0"/>
              <a:t>Director: Dr. Franco </a:t>
            </a:r>
            <a:r>
              <a:rPr lang="es-ES" sz="1400" dirty="0" err="1"/>
              <a:t>Ronchetti</a:t>
            </a:r>
            <a:endParaRPr lang="es-ES" sz="1400" dirty="0"/>
          </a:p>
        </p:txBody>
      </p:sp>
      <p:sp>
        <p:nvSpPr>
          <p:cNvPr id="13" name="12 Rectángulo"/>
          <p:cNvSpPr/>
          <p:nvPr/>
        </p:nvSpPr>
        <p:spPr>
          <a:xfrm>
            <a:off x="2252221" y="6218148"/>
            <a:ext cx="4950296" cy="523220"/>
          </a:xfrm>
          <a:prstGeom prst="rect">
            <a:avLst/>
          </a:prstGeom>
        </p:spPr>
        <p:txBody>
          <a:bodyPr wrap="square">
            <a:spAutoFit/>
          </a:bodyPr>
          <a:lstStyle/>
          <a:p>
            <a:pPr algn="ctr"/>
            <a:r>
              <a:rPr lang="es-ES" sz="1400" dirty="0"/>
              <a:t>Trabajo Final presentado para obtener el grado de</a:t>
            </a:r>
          </a:p>
          <a:p>
            <a:pPr algn="ctr"/>
            <a:r>
              <a:rPr lang="es-ES" sz="1400" dirty="0"/>
              <a:t>Magister en Ingeniería de Software</a:t>
            </a:r>
          </a:p>
        </p:txBody>
      </p:sp>
      <p:sp>
        <p:nvSpPr>
          <p:cNvPr id="14" name="13 Rectángulo"/>
          <p:cNvSpPr/>
          <p:nvPr/>
        </p:nvSpPr>
        <p:spPr>
          <a:xfrm>
            <a:off x="1571918" y="2060848"/>
            <a:ext cx="5736386" cy="430887"/>
          </a:xfrm>
          <a:prstGeom prst="rect">
            <a:avLst/>
          </a:prstGeom>
        </p:spPr>
        <p:txBody>
          <a:bodyPr wrap="square">
            <a:spAutoFit/>
          </a:bodyPr>
          <a:lstStyle/>
          <a:p>
            <a:r>
              <a:rPr lang="es-ES" sz="2200" dirty="0"/>
              <a:t>Minería de Procesos en la Ingeniería de Software</a:t>
            </a:r>
          </a:p>
        </p:txBody>
      </p:sp>
      <p:sp>
        <p:nvSpPr>
          <p:cNvPr id="15" name="14 Rectángulo"/>
          <p:cNvSpPr/>
          <p:nvPr/>
        </p:nvSpPr>
        <p:spPr>
          <a:xfrm>
            <a:off x="1619672" y="2420888"/>
            <a:ext cx="5742384" cy="400110"/>
          </a:xfrm>
          <a:prstGeom prst="rect">
            <a:avLst/>
          </a:prstGeom>
        </p:spPr>
        <p:txBody>
          <a:bodyPr wrap="square">
            <a:spAutoFit/>
          </a:bodyPr>
          <a:lstStyle/>
          <a:p>
            <a:r>
              <a:rPr lang="es-ES" sz="2000" dirty="0"/>
              <a:t>Análisis del proceso de distribución de piezas postales</a:t>
            </a:r>
          </a:p>
        </p:txBody>
      </p:sp>
    </p:spTree>
    <p:extLst>
      <p:ext uri="{BB962C8B-B14F-4D97-AF65-F5344CB8AC3E}">
        <p14:creationId xmlns:p14="http://schemas.microsoft.com/office/powerpoint/2010/main" val="1352518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AR" sz="1400" dirty="0"/>
              <a:t>CONTEXTO GENERAL</a:t>
            </a:r>
            <a:endParaRPr lang="es-ES" sz="1400" dirty="0"/>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A89F5C94-85FF-52BE-5D44-ED7FFC48AE6C}"/>
              </a:ext>
            </a:extLst>
          </p:cNvPr>
          <p:cNvGraphicFramePr/>
          <p:nvPr>
            <p:extLst>
              <p:ext uri="{D42A27DB-BD31-4B8C-83A1-F6EECF244321}">
                <p14:modId xmlns:p14="http://schemas.microsoft.com/office/powerpoint/2010/main" val="180040855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4642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AR" sz="1400" dirty="0"/>
              <a:t>CONTEXTO GENERAL</a:t>
            </a:r>
            <a:endParaRPr lang="es-ES" sz="1400" dirty="0"/>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FB894AC7-CDE8-40CA-759D-DFEEEAAF2B90}"/>
              </a:ext>
            </a:extLst>
          </p:cNvPr>
          <p:cNvGraphicFramePr/>
          <p:nvPr>
            <p:extLst>
              <p:ext uri="{D42A27DB-BD31-4B8C-83A1-F6EECF244321}">
                <p14:modId xmlns:p14="http://schemas.microsoft.com/office/powerpoint/2010/main" val="3921221908"/>
              </p:ext>
            </p:extLst>
          </p:nvPr>
        </p:nvGraphicFramePr>
        <p:xfrm>
          <a:off x="431540" y="1156337"/>
          <a:ext cx="8280920" cy="53232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BD68A418-E961-882F-A357-2C385880EDB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39705" b="66430"/>
          <a:stretch/>
        </p:blipFill>
        <p:spPr>
          <a:xfrm>
            <a:off x="2934380" y="4509120"/>
            <a:ext cx="2538129" cy="1603204"/>
          </a:xfrm>
          <a:prstGeom prst="rect">
            <a:avLst/>
          </a:prstGeom>
        </p:spPr>
      </p:pic>
      <p:pic>
        <p:nvPicPr>
          <p:cNvPr id="11" name="Picture 10">
            <a:extLst>
              <a:ext uri="{FF2B5EF4-FFF2-40B4-BE49-F238E27FC236}">
                <a16:creationId xmlns:a16="http://schemas.microsoft.com/office/drawing/2014/main" id="{E3D03174-7E4D-B8C2-3FB1-EA5E235A3BA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33862" r="58732" b="108"/>
          <a:stretch/>
        </p:blipFill>
        <p:spPr>
          <a:xfrm>
            <a:off x="667758" y="2649235"/>
            <a:ext cx="1897299" cy="3444061"/>
          </a:xfrm>
          <a:prstGeom prst="rect">
            <a:avLst/>
          </a:prstGeom>
        </p:spPr>
      </p:pic>
      <p:pic>
        <p:nvPicPr>
          <p:cNvPr id="12" name="Picture 11">
            <a:extLst>
              <a:ext uri="{FF2B5EF4-FFF2-40B4-BE49-F238E27FC236}">
                <a16:creationId xmlns:a16="http://schemas.microsoft.com/office/drawing/2014/main" id="{4F67EEC6-5572-5B98-7036-2E4DD0D1A83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1075" t="59121" r="12" b="891"/>
          <a:stretch/>
        </p:blipFill>
        <p:spPr>
          <a:xfrm>
            <a:off x="3042316" y="2649235"/>
            <a:ext cx="2321772" cy="1787877"/>
          </a:xfrm>
          <a:prstGeom prst="rect">
            <a:avLst/>
          </a:prstGeom>
        </p:spPr>
      </p:pic>
      <p:pic>
        <p:nvPicPr>
          <p:cNvPr id="13" name="Picture 12">
            <a:extLst>
              <a:ext uri="{FF2B5EF4-FFF2-40B4-BE49-F238E27FC236}">
                <a16:creationId xmlns:a16="http://schemas.microsoft.com/office/drawing/2014/main" id="{AF9B2555-AF91-80D0-4493-C72BACD1FC7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0294" t="-1624" b="43058"/>
          <a:stretch/>
        </p:blipFill>
        <p:spPr>
          <a:xfrm>
            <a:off x="6084168" y="2649460"/>
            <a:ext cx="2052603" cy="3434815"/>
          </a:xfrm>
          <a:prstGeom prst="rect">
            <a:avLst/>
          </a:prstGeom>
        </p:spPr>
      </p:pic>
    </p:spTree>
    <p:extLst>
      <p:ext uri="{BB962C8B-B14F-4D97-AF65-F5344CB8AC3E}">
        <p14:creationId xmlns:p14="http://schemas.microsoft.com/office/powerpoint/2010/main" val="1406410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AR" sz="1400" dirty="0"/>
              <a:t>CONTEXTO GENERAL</a:t>
            </a:r>
            <a:endParaRPr lang="es-ES" sz="1400" dirty="0"/>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B438D5E4-1704-D621-2F89-5753BEDEF755}"/>
              </a:ext>
            </a:extLst>
          </p:cNvPr>
          <p:cNvGraphicFramePr/>
          <p:nvPr>
            <p:extLst>
              <p:ext uri="{D42A27DB-BD31-4B8C-83A1-F6EECF244321}">
                <p14:modId xmlns:p14="http://schemas.microsoft.com/office/powerpoint/2010/main" val="3906796130"/>
              </p:ext>
            </p:extLst>
          </p:nvPr>
        </p:nvGraphicFramePr>
        <p:xfrm>
          <a:off x="251520" y="1458496"/>
          <a:ext cx="8435280" cy="4667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21869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b="1" dirty="0"/>
              <a:t>CONTEXTO GENERAL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61CC12B-69B5-BF7B-92C6-5BFB4E48EA9D}"/>
              </a:ext>
            </a:extLst>
          </p:cNvPr>
          <p:cNvPicPr>
            <a:picLocks noChangeAspect="1"/>
          </p:cNvPicPr>
          <p:nvPr/>
        </p:nvPicPr>
        <p:blipFill>
          <a:blip r:embed="rId4"/>
          <a:stretch>
            <a:fillRect/>
          </a:stretch>
        </p:blipFill>
        <p:spPr>
          <a:xfrm>
            <a:off x="4876775" y="1988840"/>
            <a:ext cx="3487695" cy="2000917"/>
          </a:xfrm>
          <a:prstGeom prst="rect">
            <a:avLst/>
          </a:prstGeom>
        </p:spPr>
      </p:pic>
      <p:pic>
        <p:nvPicPr>
          <p:cNvPr id="10" name="Picture 9">
            <a:extLst>
              <a:ext uri="{FF2B5EF4-FFF2-40B4-BE49-F238E27FC236}">
                <a16:creationId xmlns:a16="http://schemas.microsoft.com/office/drawing/2014/main" id="{848E7988-2273-5FE9-D045-C852F8080835}"/>
              </a:ext>
            </a:extLst>
          </p:cNvPr>
          <p:cNvPicPr>
            <a:picLocks noChangeAspect="1"/>
          </p:cNvPicPr>
          <p:nvPr/>
        </p:nvPicPr>
        <p:blipFill>
          <a:blip r:embed="rId5"/>
          <a:stretch>
            <a:fillRect/>
          </a:stretch>
        </p:blipFill>
        <p:spPr>
          <a:xfrm>
            <a:off x="1488665" y="2348880"/>
            <a:ext cx="2275459" cy="1657477"/>
          </a:xfrm>
          <a:prstGeom prst="rect">
            <a:avLst/>
          </a:prstGeom>
        </p:spPr>
      </p:pic>
      <p:pic>
        <p:nvPicPr>
          <p:cNvPr id="12" name="Picture 11">
            <a:extLst>
              <a:ext uri="{FF2B5EF4-FFF2-40B4-BE49-F238E27FC236}">
                <a16:creationId xmlns:a16="http://schemas.microsoft.com/office/drawing/2014/main" id="{48FEABC1-F712-6CC8-4BF9-205E6B1AF774}"/>
              </a:ext>
            </a:extLst>
          </p:cNvPr>
          <p:cNvPicPr>
            <a:picLocks noChangeAspect="1"/>
          </p:cNvPicPr>
          <p:nvPr/>
        </p:nvPicPr>
        <p:blipFill rotWithShape="1">
          <a:blip r:embed="rId6"/>
          <a:srcRect b="45496"/>
          <a:stretch/>
        </p:blipFill>
        <p:spPr>
          <a:xfrm>
            <a:off x="1012786" y="5373216"/>
            <a:ext cx="3157987" cy="1152128"/>
          </a:xfrm>
          <a:prstGeom prst="rect">
            <a:avLst/>
          </a:prstGeom>
        </p:spPr>
      </p:pic>
      <p:graphicFrame>
        <p:nvGraphicFramePr>
          <p:cNvPr id="14" name="Diagram 13">
            <a:extLst>
              <a:ext uri="{FF2B5EF4-FFF2-40B4-BE49-F238E27FC236}">
                <a16:creationId xmlns:a16="http://schemas.microsoft.com/office/drawing/2014/main" id="{3B2CC509-852E-A185-57A5-27440FA3799D}"/>
              </a:ext>
            </a:extLst>
          </p:cNvPr>
          <p:cNvGraphicFramePr/>
          <p:nvPr>
            <p:extLst>
              <p:ext uri="{D42A27DB-BD31-4B8C-83A1-F6EECF244321}">
                <p14:modId xmlns:p14="http://schemas.microsoft.com/office/powerpoint/2010/main" val="54881239"/>
              </p:ext>
            </p:extLst>
          </p:nvPr>
        </p:nvGraphicFramePr>
        <p:xfrm>
          <a:off x="395536" y="1196752"/>
          <a:ext cx="8136904" cy="11023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Diagram 17">
            <a:extLst>
              <a:ext uri="{FF2B5EF4-FFF2-40B4-BE49-F238E27FC236}">
                <a16:creationId xmlns:a16="http://schemas.microsoft.com/office/drawing/2014/main" id="{03B3A182-36DE-3497-2327-5C2163D46501}"/>
              </a:ext>
            </a:extLst>
          </p:cNvPr>
          <p:cNvGraphicFramePr/>
          <p:nvPr>
            <p:extLst>
              <p:ext uri="{D42A27DB-BD31-4B8C-83A1-F6EECF244321}">
                <p14:modId xmlns:p14="http://schemas.microsoft.com/office/powerpoint/2010/main" val="2454514143"/>
              </p:ext>
            </p:extLst>
          </p:nvPr>
        </p:nvGraphicFramePr>
        <p:xfrm>
          <a:off x="323528" y="4221088"/>
          <a:ext cx="8136904" cy="110235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026" name="Picture 2">
            <a:extLst>
              <a:ext uri="{FF2B5EF4-FFF2-40B4-BE49-F238E27FC236}">
                <a16:creationId xmlns:a16="http://schemas.microsoft.com/office/drawing/2014/main" id="{91752C29-B55B-1E15-127F-E4A7468C555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14824" y="4896174"/>
            <a:ext cx="2570193" cy="18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846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b="1" dirty="0"/>
              <a:t>CONTEXTO GENERAL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07704D1-56F3-43BC-36A5-F36DAAD20586}"/>
              </a:ext>
            </a:extLst>
          </p:cNvPr>
          <p:cNvPicPr>
            <a:picLocks noChangeAspect="1"/>
          </p:cNvPicPr>
          <p:nvPr/>
        </p:nvPicPr>
        <p:blipFill>
          <a:blip r:embed="rId4"/>
          <a:stretch>
            <a:fillRect/>
          </a:stretch>
        </p:blipFill>
        <p:spPr>
          <a:xfrm>
            <a:off x="4616827" y="1602511"/>
            <a:ext cx="4158347" cy="4922833"/>
          </a:xfrm>
          <a:prstGeom prst="rect">
            <a:avLst/>
          </a:prstGeom>
        </p:spPr>
      </p:pic>
      <p:graphicFrame>
        <p:nvGraphicFramePr>
          <p:cNvPr id="11" name="Diagram 10">
            <a:extLst>
              <a:ext uri="{FF2B5EF4-FFF2-40B4-BE49-F238E27FC236}">
                <a16:creationId xmlns:a16="http://schemas.microsoft.com/office/drawing/2014/main" id="{7FF2F035-88D3-89E8-131B-4CB2BF5681CB}"/>
              </a:ext>
            </a:extLst>
          </p:cNvPr>
          <p:cNvGraphicFramePr/>
          <p:nvPr>
            <p:extLst>
              <p:ext uri="{D42A27DB-BD31-4B8C-83A1-F6EECF244321}">
                <p14:modId xmlns:p14="http://schemas.microsoft.com/office/powerpoint/2010/main" val="3794258019"/>
              </p:ext>
            </p:extLst>
          </p:nvPr>
        </p:nvGraphicFramePr>
        <p:xfrm>
          <a:off x="251520" y="1602511"/>
          <a:ext cx="4464496" cy="47259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2 Marcador de contenido">
            <a:extLst>
              <a:ext uri="{FF2B5EF4-FFF2-40B4-BE49-F238E27FC236}">
                <a16:creationId xmlns:a16="http://schemas.microsoft.com/office/drawing/2014/main" id="{F189D781-40FA-E741-7BE6-3EB536B9BAB2}"/>
              </a:ext>
            </a:extLst>
          </p:cNvPr>
          <p:cNvSpPr txBox="1">
            <a:spLocks/>
          </p:cNvSpPr>
          <p:nvPr/>
        </p:nvSpPr>
        <p:spPr>
          <a:xfrm>
            <a:off x="14138" y="1123297"/>
            <a:ext cx="5926013" cy="479214"/>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Proceso de entrega producto Carta Documento</a:t>
            </a:r>
          </a:p>
        </p:txBody>
      </p:sp>
    </p:spTree>
    <p:extLst>
      <p:ext uri="{BB962C8B-B14F-4D97-AF65-F5344CB8AC3E}">
        <p14:creationId xmlns:p14="http://schemas.microsoft.com/office/powerpoint/2010/main" val="172722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AR" sz="1400" dirty="0"/>
              <a:t>CONTEXTO GENERAL</a:t>
            </a:r>
            <a:endParaRPr lang="es-ES" sz="1400" dirty="0"/>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ECD5C289-5700-9D87-2551-35072E71C66B}"/>
              </a:ext>
            </a:extLst>
          </p:cNvPr>
          <p:cNvGraphicFramePr/>
          <p:nvPr>
            <p:extLst>
              <p:ext uri="{D42A27DB-BD31-4B8C-83A1-F6EECF244321}">
                <p14:modId xmlns:p14="http://schemas.microsoft.com/office/powerpoint/2010/main" val="121319113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0048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AR" sz="1400" dirty="0"/>
              <a:t>CONTEXTO GENERAL</a:t>
            </a:r>
            <a:endParaRPr lang="es-ES" sz="1400" dirty="0"/>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4452AA1D-48FB-99FC-8C9E-7464491E647B}"/>
              </a:ext>
            </a:extLst>
          </p:cNvPr>
          <p:cNvGraphicFramePr/>
          <p:nvPr>
            <p:extLst>
              <p:ext uri="{D42A27DB-BD31-4B8C-83A1-F6EECF244321}">
                <p14:modId xmlns:p14="http://schemas.microsoft.com/office/powerpoint/2010/main" val="4264370068"/>
              </p:ext>
            </p:extLst>
          </p:nvPr>
        </p:nvGraphicFramePr>
        <p:xfrm>
          <a:off x="457200" y="1196752"/>
          <a:ext cx="8229600" cy="51388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9D27235F-B9FD-63A1-1159-3E87B94B79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576" y="2057797"/>
            <a:ext cx="7485295" cy="4006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6252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AR" sz="1400" dirty="0"/>
              <a:t>CONTEXTO GENERAL</a:t>
            </a:r>
            <a:endParaRPr lang="es-ES" sz="1400" dirty="0"/>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8C68A537-FCE7-D76A-E8DA-8F50CECCDA0A}"/>
              </a:ext>
            </a:extLst>
          </p:cNvPr>
          <p:cNvGraphicFramePr/>
          <p:nvPr>
            <p:extLst>
              <p:ext uri="{D42A27DB-BD31-4B8C-83A1-F6EECF244321}">
                <p14:modId xmlns:p14="http://schemas.microsoft.com/office/powerpoint/2010/main" val="756886445"/>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88321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AR" sz="1400" dirty="0"/>
              <a:t>CONTEXTO GENERAL</a:t>
            </a:r>
            <a:endParaRPr lang="es-ES" sz="1400" dirty="0"/>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1EC8E1EB-6A79-4C42-CF9F-3BEB6715DA80}"/>
              </a:ext>
            </a:extLst>
          </p:cNvPr>
          <p:cNvGraphicFramePr/>
          <p:nvPr>
            <p:extLst>
              <p:ext uri="{D42A27DB-BD31-4B8C-83A1-F6EECF244321}">
                <p14:modId xmlns:p14="http://schemas.microsoft.com/office/powerpoint/2010/main" val="3673088198"/>
              </p:ext>
            </p:extLst>
          </p:nvPr>
        </p:nvGraphicFramePr>
        <p:xfrm>
          <a:off x="457200" y="1600200"/>
          <a:ext cx="8229600" cy="45651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2 Marcador de contenido">
            <a:extLst>
              <a:ext uri="{FF2B5EF4-FFF2-40B4-BE49-F238E27FC236}">
                <a16:creationId xmlns:a16="http://schemas.microsoft.com/office/drawing/2014/main" id="{BB34D1A4-BAB2-8E02-45FF-A45B89ED1D03}"/>
              </a:ext>
            </a:extLst>
          </p:cNvPr>
          <p:cNvSpPr txBox="1">
            <a:spLocks/>
          </p:cNvSpPr>
          <p:nvPr/>
        </p:nvSpPr>
        <p:spPr>
          <a:xfrm>
            <a:off x="179512" y="980728"/>
            <a:ext cx="3384376" cy="63873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Minería de Procesos</a:t>
            </a:r>
          </a:p>
          <a:p>
            <a:endParaRPr lang="es-ES" dirty="0"/>
          </a:p>
        </p:txBody>
      </p:sp>
      <p:pic>
        <p:nvPicPr>
          <p:cNvPr id="7" name="Picture 6">
            <a:extLst>
              <a:ext uri="{FF2B5EF4-FFF2-40B4-BE49-F238E27FC236}">
                <a16:creationId xmlns:a16="http://schemas.microsoft.com/office/drawing/2014/main" id="{2B501BE3-D12D-9F8E-41B8-B6264B5139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2111" y="1844824"/>
            <a:ext cx="3975913" cy="3574811"/>
          </a:xfrm>
          <a:prstGeom prst="rect">
            <a:avLst/>
          </a:prstGeom>
        </p:spPr>
      </p:pic>
    </p:spTree>
    <p:extLst>
      <p:ext uri="{BB962C8B-B14F-4D97-AF65-F5344CB8AC3E}">
        <p14:creationId xmlns:p14="http://schemas.microsoft.com/office/powerpoint/2010/main" val="1400074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AR" sz="1400" dirty="0"/>
              <a:t>CONTEXTO GENERAL</a:t>
            </a:r>
            <a:endParaRPr lang="es-ES" sz="1400" dirty="0"/>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1EC8E1EB-6A79-4C42-CF9F-3BEB6715DA80}"/>
              </a:ext>
            </a:extLst>
          </p:cNvPr>
          <p:cNvGraphicFramePr/>
          <p:nvPr>
            <p:extLst>
              <p:ext uri="{D42A27DB-BD31-4B8C-83A1-F6EECF244321}">
                <p14:modId xmlns:p14="http://schemas.microsoft.com/office/powerpoint/2010/main" val="3855023293"/>
              </p:ext>
            </p:extLst>
          </p:nvPr>
        </p:nvGraphicFramePr>
        <p:xfrm>
          <a:off x="107504" y="1531702"/>
          <a:ext cx="8892656" cy="4515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1471E2F0-A84A-DBF1-F5B4-2D57FD95B427}"/>
              </a:ext>
            </a:extLst>
          </p:cNvPr>
          <p:cNvPicPr>
            <a:picLocks noChangeAspect="1"/>
          </p:cNvPicPr>
          <p:nvPr/>
        </p:nvPicPr>
        <p:blipFill rotWithShape="1">
          <a:blip r:embed="rId9">
            <a:extLst>
              <a:ext uri="{28A0092B-C50C-407E-A947-70E740481C1C}">
                <a14:useLocalDpi xmlns:a14="http://schemas.microsoft.com/office/drawing/2010/main" val="0"/>
              </a:ext>
            </a:extLst>
          </a:blip>
          <a:srcRect l="3042" t="5355" r="2642" b="6288"/>
          <a:stretch/>
        </p:blipFill>
        <p:spPr>
          <a:xfrm>
            <a:off x="196967" y="1916832"/>
            <a:ext cx="5140937" cy="2736304"/>
          </a:xfrm>
          <a:prstGeom prst="rect">
            <a:avLst/>
          </a:prstGeom>
        </p:spPr>
      </p:pic>
      <p:sp>
        <p:nvSpPr>
          <p:cNvPr id="7" name="2 Marcador de contenido">
            <a:extLst>
              <a:ext uri="{FF2B5EF4-FFF2-40B4-BE49-F238E27FC236}">
                <a16:creationId xmlns:a16="http://schemas.microsoft.com/office/drawing/2014/main" id="{DAAD204E-57B2-B5BF-E3CB-3487BA47BE94}"/>
              </a:ext>
            </a:extLst>
          </p:cNvPr>
          <p:cNvSpPr txBox="1">
            <a:spLocks/>
          </p:cNvSpPr>
          <p:nvPr/>
        </p:nvSpPr>
        <p:spPr>
          <a:xfrm>
            <a:off x="179512" y="980728"/>
            <a:ext cx="3384376" cy="63873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Minería de Procesos</a:t>
            </a:r>
          </a:p>
          <a:p>
            <a:endParaRPr lang="es-ES" dirty="0"/>
          </a:p>
        </p:txBody>
      </p:sp>
    </p:spTree>
    <p:extLst>
      <p:ext uri="{BB962C8B-B14F-4D97-AF65-F5344CB8AC3E}">
        <p14:creationId xmlns:p14="http://schemas.microsoft.com/office/powerpoint/2010/main" val="2087488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8 Marcador de contenido"/>
          <p:cNvGraphicFramePr>
            <a:graphicFrameLocks noGrp="1"/>
          </p:cNvGraphicFramePr>
          <p:nvPr>
            <p:ph idx="1"/>
            <p:extLst>
              <p:ext uri="{D42A27DB-BD31-4B8C-83A1-F6EECF244321}">
                <p14:modId xmlns:p14="http://schemas.microsoft.com/office/powerpoint/2010/main" val="3764192199"/>
              </p:ext>
            </p:extLst>
          </p:nvPr>
        </p:nvGraphicFramePr>
        <p:xfrm>
          <a:off x="457200" y="1556792"/>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6" name="5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Análisis del proceso de distribución de piezas postales</a:t>
            </a:r>
          </a:p>
        </p:txBody>
      </p:sp>
      <p:pic>
        <p:nvPicPr>
          <p:cNvPr id="7" name="Picture 2" descr="D:\Facultad\UNLP - Tesis\PowerPoint\logosfacuyunl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10" name="9 Rectángulo"/>
          <p:cNvSpPr/>
          <p:nvPr/>
        </p:nvSpPr>
        <p:spPr>
          <a:xfrm>
            <a:off x="3563888" y="908720"/>
            <a:ext cx="1969869" cy="523220"/>
          </a:xfrm>
          <a:prstGeom prst="rect">
            <a:avLst/>
          </a:prstGeom>
        </p:spPr>
        <p:txBody>
          <a:bodyPr wrap="square">
            <a:spAutoFit/>
          </a:bodyPr>
          <a:lstStyle/>
          <a:p>
            <a:pPr algn="ctr"/>
            <a:r>
              <a:rPr lang="es-ES" sz="2800" dirty="0">
                <a:effectLst>
                  <a:outerShdw blurRad="38100" dist="38100" dir="2700000" algn="tl">
                    <a:srgbClr val="000000">
                      <a:alpha val="43137"/>
                    </a:srgbClr>
                  </a:outerShdw>
                </a:effectLst>
              </a:rPr>
              <a:t>TEMARIO</a:t>
            </a:r>
          </a:p>
        </p:txBody>
      </p:sp>
      <p:sp>
        <p:nvSpPr>
          <p:cNvPr id="11" name="10 Rectángulo"/>
          <p:cNvSpPr/>
          <p:nvPr/>
        </p:nvSpPr>
        <p:spPr>
          <a:xfrm>
            <a:off x="3833664" y="6582430"/>
            <a:ext cx="2250504" cy="261610"/>
          </a:xfrm>
          <a:prstGeom prst="rect">
            <a:avLst/>
          </a:prstGeom>
        </p:spPr>
        <p:txBody>
          <a:bodyPr wrap="square">
            <a:spAutoFit/>
          </a:bodyPr>
          <a:lstStyle/>
          <a:p>
            <a:r>
              <a:rPr lang="es-ES" sz="1100" dirty="0"/>
              <a:t>Duración aproximada</a:t>
            </a:r>
            <a:r>
              <a:rPr lang="en-US" sz="1100" dirty="0"/>
              <a:t>: 40 </a:t>
            </a:r>
            <a:r>
              <a:rPr lang="es-AR" sz="1100" dirty="0"/>
              <a:t>minutos</a:t>
            </a:r>
          </a:p>
        </p:txBody>
      </p:sp>
    </p:spTree>
    <p:extLst>
      <p:ext uri="{BB962C8B-B14F-4D97-AF65-F5344CB8AC3E}">
        <p14:creationId xmlns:p14="http://schemas.microsoft.com/office/powerpoint/2010/main" val="1015935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AR" sz="1400" dirty="0"/>
              <a:t>CONTEXTO GENERAL</a:t>
            </a:r>
            <a:endParaRPr lang="es-ES" sz="1400" dirty="0"/>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324F3789-EABC-92EC-AAB4-E94077A6ED55}"/>
              </a:ext>
            </a:extLst>
          </p:cNvPr>
          <p:cNvGraphicFramePr/>
          <p:nvPr>
            <p:extLst>
              <p:ext uri="{D42A27DB-BD31-4B8C-83A1-F6EECF244321}">
                <p14:modId xmlns:p14="http://schemas.microsoft.com/office/powerpoint/2010/main" val="809934242"/>
              </p:ext>
            </p:extLst>
          </p:nvPr>
        </p:nvGraphicFramePr>
        <p:xfrm>
          <a:off x="323528" y="1988840"/>
          <a:ext cx="8352928" cy="41044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2 Marcador de contenido">
            <a:extLst>
              <a:ext uri="{FF2B5EF4-FFF2-40B4-BE49-F238E27FC236}">
                <a16:creationId xmlns:a16="http://schemas.microsoft.com/office/drawing/2014/main" id="{681414E1-6E64-DACD-7909-024FEC6B1416}"/>
              </a:ext>
            </a:extLst>
          </p:cNvPr>
          <p:cNvSpPr txBox="1">
            <a:spLocks/>
          </p:cNvSpPr>
          <p:nvPr/>
        </p:nvSpPr>
        <p:spPr>
          <a:xfrm>
            <a:off x="107504" y="1212337"/>
            <a:ext cx="3384376" cy="63873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Material Relacionado</a:t>
            </a:r>
          </a:p>
          <a:p>
            <a:endParaRPr lang="es-ES" dirty="0"/>
          </a:p>
        </p:txBody>
      </p:sp>
    </p:spTree>
    <p:extLst>
      <p:ext uri="{BB962C8B-B14F-4D97-AF65-F5344CB8AC3E}">
        <p14:creationId xmlns:p14="http://schemas.microsoft.com/office/powerpoint/2010/main" val="586030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3466728" cy="4525963"/>
          </a:xfrm>
        </p:spPr>
        <p:txBody>
          <a:bodyPr/>
          <a:lstStyle/>
          <a:p>
            <a:pPr marL="0" indent="0" algn="ctr">
              <a:buNone/>
            </a:pPr>
            <a:r>
              <a:rPr lang="es-ES" sz="2800" dirty="0"/>
              <a:t>Minería de Procesos en la Ingeniería de Software</a:t>
            </a:r>
          </a:p>
          <a:p>
            <a:pPr marL="0" indent="0">
              <a:buNone/>
            </a:pPr>
            <a:endParaRPr lang="es-ES" dirty="0"/>
          </a:p>
        </p:txBody>
      </p:sp>
      <p:sp>
        <p:nvSpPr>
          <p:cNvPr id="4" name="3 Rectángulo redondeado"/>
          <p:cNvSpPr/>
          <p:nvPr/>
        </p:nvSpPr>
        <p:spPr>
          <a:xfrm>
            <a:off x="4572000" y="-27384"/>
            <a:ext cx="4572000" cy="6885384"/>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p>
        </p:txBody>
      </p:sp>
      <p:sp>
        <p:nvSpPr>
          <p:cNvPr id="5" name="Shape 185"/>
          <p:cNvSpPr/>
          <p:nvPr/>
        </p:nvSpPr>
        <p:spPr>
          <a:xfrm>
            <a:off x="4499992" y="-27384"/>
            <a:ext cx="72008" cy="6885384"/>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6" name="Title 4"/>
          <p:cNvSpPr txBox="1">
            <a:spLocks/>
          </p:cNvSpPr>
          <p:nvPr/>
        </p:nvSpPr>
        <p:spPr>
          <a:xfrm>
            <a:off x="4788024" y="2276872"/>
            <a:ext cx="3888432" cy="212479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dirty="0">
                <a:solidFill>
                  <a:schemeClr val="bg1"/>
                </a:solidFill>
              </a:rPr>
              <a:t>Arquitectura de la propuesta</a:t>
            </a:r>
            <a:endParaRPr lang="en-US" dirty="0">
              <a:solidFill>
                <a:schemeClr val="bg1"/>
              </a:solidFill>
            </a:endParaRPr>
          </a:p>
        </p:txBody>
      </p:sp>
      <p:pic>
        <p:nvPicPr>
          <p:cNvPr id="7" name="Picture 2" descr="D:\Facultad\UNLP - Tesis\PowerPoint\escudoUN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415308"/>
            <a:ext cx="1296144" cy="157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046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ARQUITECTURA DE LA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997D8EC4-0828-41BD-2348-9FC327F27015}"/>
              </a:ext>
            </a:extLst>
          </p:cNvPr>
          <p:cNvGraphicFramePr/>
          <p:nvPr>
            <p:extLst>
              <p:ext uri="{D42A27DB-BD31-4B8C-83A1-F6EECF244321}">
                <p14:modId xmlns:p14="http://schemas.microsoft.com/office/powerpoint/2010/main" val="440681916"/>
              </p:ext>
            </p:extLst>
          </p:nvPr>
        </p:nvGraphicFramePr>
        <p:xfrm>
          <a:off x="107504" y="1531702"/>
          <a:ext cx="8892656" cy="45615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CF060577-A624-5A27-CA03-8732DE8F20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520" y="1916832"/>
            <a:ext cx="5040560" cy="2792626"/>
          </a:xfrm>
          <a:prstGeom prst="rect">
            <a:avLst/>
          </a:prstGeom>
        </p:spPr>
      </p:pic>
    </p:spTree>
    <p:extLst>
      <p:ext uri="{BB962C8B-B14F-4D97-AF65-F5344CB8AC3E}">
        <p14:creationId xmlns:p14="http://schemas.microsoft.com/office/powerpoint/2010/main" val="4008876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ARQUITECTURA DE LA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A317C2D0-458F-B0AF-0433-527FC66F047C}"/>
              </a:ext>
            </a:extLst>
          </p:cNvPr>
          <p:cNvGraphicFramePr/>
          <p:nvPr>
            <p:extLst>
              <p:ext uri="{D42A27DB-BD31-4B8C-83A1-F6EECF244321}">
                <p14:modId xmlns:p14="http://schemas.microsoft.com/office/powerpoint/2010/main" val="3667176654"/>
              </p:ext>
            </p:extLst>
          </p:nvPr>
        </p:nvGraphicFramePr>
        <p:xfrm>
          <a:off x="179512" y="1485985"/>
          <a:ext cx="8820648" cy="25785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2 Marcador de contenido">
            <a:extLst>
              <a:ext uri="{FF2B5EF4-FFF2-40B4-BE49-F238E27FC236}">
                <a16:creationId xmlns:a16="http://schemas.microsoft.com/office/drawing/2014/main" id="{9154DFE6-864B-89CD-C4ED-6E2E73B2EC0E}"/>
              </a:ext>
            </a:extLst>
          </p:cNvPr>
          <p:cNvSpPr txBox="1">
            <a:spLocks/>
          </p:cNvSpPr>
          <p:nvPr/>
        </p:nvSpPr>
        <p:spPr>
          <a:xfrm>
            <a:off x="24408" y="1012341"/>
            <a:ext cx="3384376" cy="638730"/>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Definición de la prueba</a:t>
            </a:r>
          </a:p>
          <a:p>
            <a:endParaRPr lang="es-ES" dirty="0"/>
          </a:p>
        </p:txBody>
      </p:sp>
      <p:pic>
        <p:nvPicPr>
          <p:cNvPr id="11" name="Picture 10">
            <a:extLst>
              <a:ext uri="{FF2B5EF4-FFF2-40B4-BE49-F238E27FC236}">
                <a16:creationId xmlns:a16="http://schemas.microsoft.com/office/drawing/2014/main" id="{B5B9FCFF-860E-A8B0-BDF6-151A24D8632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994" y="3429000"/>
            <a:ext cx="5334011" cy="3060198"/>
          </a:xfrm>
          <a:prstGeom prst="rect">
            <a:avLst/>
          </a:prstGeom>
        </p:spPr>
      </p:pic>
    </p:spTree>
    <p:extLst>
      <p:ext uri="{BB962C8B-B14F-4D97-AF65-F5344CB8AC3E}">
        <p14:creationId xmlns:p14="http://schemas.microsoft.com/office/powerpoint/2010/main" val="2303289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3466728" cy="4525963"/>
          </a:xfrm>
        </p:spPr>
        <p:txBody>
          <a:bodyPr/>
          <a:lstStyle/>
          <a:p>
            <a:pPr marL="0" indent="0" algn="ctr">
              <a:buNone/>
            </a:pPr>
            <a:r>
              <a:rPr lang="es-ES" sz="2800" dirty="0"/>
              <a:t>Minería de Procesos en la Ingeniería de Software</a:t>
            </a:r>
          </a:p>
          <a:p>
            <a:pPr marL="0" indent="0">
              <a:buNone/>
            </a:pPr>
            <a:endParaRPr lang="es-ES" dirty="0"/>
          </a:p>
        </p:txBody>
      </p:sp>
      <p:sp>
        <p:nvSpPr>
          <p:cNvPr id="4" name="3 Rectángulo redondeado"/>
          <p:cNvSpPr/>
          <p:nvPr/>
        </p:nvSpPr>
        <p:spPr>
          <a:xfrm>
            <a:off x="4572000" y="-27384"/>
            <a:ext cx="4572000" cy="6885384"/>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p>
        </p:txBody>
      </p:sp>
      <p:sp>
        <p:nvSpPr>
          <p:cNvPr id="5" name="Shape 185"/>
          <p:cNvSpPr/>
          <p:nvPr/>
        </p:nvSpPr>
        <p:spPr>
          <a:xfrm>
            <a:off x="4499992" y="-27384"/>
            <a:ext cx="72008" cy="6885384"/>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6" name="Title 4"/>
          <p:cNvSpPr txBox="1">
            <a:spLocks/>
          </p:cNvSpPr>
          <p:nvPr/>
        </p:nvSpPr>
        <p:spPr>
          <a:xfrm>
            <a:off x="4788024" y="2276872"/>
            <a:ext cx="4176464" cy="25922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dirty="0">
                <a:solidFill>
                  <a:schemeClr val="bg1"/>
                </a:solidFill>
              </a:rPr>
              <a:t>Minería de Procesos en la distribución postal</a:t>
            </a:r>
            <a:endParaRPr lang="en-US" dirty="0">
              <a:solidFill>
                <a:schemeClr val="bg1"/>
              </a:solidFill>
            </a:endParaRPr>
          </a:p>
        </p:txBody>
      </p:sp>
      <p:pic>
        <p:nvPicPr>
          <p:cNvPr id="7" name="Picture 2" descr="D:\Facultad\UNLP - Tesis\PowerPoint\escudoUN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415308"/>
            <a:ext cx="1296144" cy="157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890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2" name="2 Marcador de contenido">
            <a:extLst>
              <a:ext uri="{FF2B5EF4-FFF2-40B4-BE49-F238E27FC236}">
                <a16:creationId xmlns:a16="http://schemas.microsoft.com/office/drawing/2014/main" id="{5BAE5753-5DE8-8B4D-AD46-917CCEF8C466}"/>
              </a:ext>
            </a:extLst>
          </p:cNvPr>
          <p:cNvSpPr txBox="1">
            <a:spLocks/>
          </p:cNvSpPr>
          <p:nvPr/>
        </p:nvSpPr>
        <p:spPr>
          <a:xfrm>
            <a:off x="107504" y="980728"/>
            <a:ext cx="3600400"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Extracción de los datos</a:t>
            </a:r>
          </a:p>
          <a:p>
            <a:endParaRPr lang="es-ES" dirty="0"/>
          </a:p>
        </p:txBody>
      </p:sp>
      <p:pic>
        <p:nvPicPr>
          <p:cNvPr id="1026" name="Picture 2" descr="Oracle Database Design - Techasoft">
            <a:extLst>
              <a:ext uri="{FF2B5EF4-FFF2-40B4-BE49-F238E27FC236}">
                <a16:creationId xmlns:a16="http://schemas.microsoft.com/office/drawing/2014/main" id="{6B353B1E-24A7-2C12-2BBF-4745BE70E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268760"/>
            <a:ext cx="1338414" cy="13384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0A38C25-75B8-FC88-BAD5-CCC48250ABB1}"/>
              </a:ext>
            </a:extLst>
          </p:cNvPr>
          <p:cNvPicPr>
            <a:picLocks noChangeAspect="1"/>
          </p:cNvPicPr>
          <p:nvPr/>
        </p:nvPicPr>
        <p:blipFill>
          <a:blip r:embed="rId5"/>
          <a:stretch>
            <a:fillRect/>
          </a:stretch>
        </p:blipFill>
        <p:spPr>
          <a:xfrm>
            <a:off x="6804252" y="1408211"/>
            <a:ext cx="1014957" cy="1014957"/>
          </a:xfrm>
          <a:prstGeom prst="rect">
            <a:avLst/>
          </a:prstGeom>
        </p:spPr>
      </p:pic>
      <p:sp>
        <p:nvSpPr>
          <p:cNvPr id="6" name="Arrow: Right 5">
            <a:extLst>
              <a:ext uri="{FF2B5EF4-FFF2-40B4-BE49-F238E27FC236}">
                <a16:creationId xmlns:a16="http://schemas.microsoft.com/office/drawing/2014/main" id="{4EA3BE5D-999E-1E9C-D8D9-E835024B332D}"/>
              </a:ext>
            </a:extLst>
          </p:cNvPr>
          <p:cNvSpPr/>
          <p:nvPr/>
        </p:nvSpPr>
        <p:spPr>
          <a:xfrm>
            <a:off x="6078472" y="1689561"/>
            <a:ext cx="550881" cy="2672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10" name="Diagram 9">
            <a:extLst>
              <a:ext uri="{FF2B5EF4-FFF2-40B4-BE49-F238E27FC236}">
                <a16:creationId xmlns:a16="http://schemas.microsoft.com/office/drawing/2014/main" id="{5684B2E2-B9D5-88F6-A462-041EF33AA7A5}"/>
              </a:ext>
            </a:extLst>
          </p:cNvPr>
          <p:cNvGraphicFramePr/>
          <p:nvPr>
            <p:extLst>
              <p:ext uri="{D42A27DB-BD31-4B8C-83A1-F6EECF244321}">
                <p14:modId xmlns:p14="http://schemas.microsoft.com/office/powerpoint/2010/main" val="3527195012"/>
              </p:ext>
            </p:extLst>
          </p:nvPr>
        </p:nvGraphicFramePr>
        <p:xfrm>
          <a:off x="320842" y="2104775"/>
          <a:ext cx="3891118" cy="40868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Picture 11">
            <a:extLst>
              <a:ext uri="{FF2B5EF4-FFF2-40B4-BE49-F238E27FC236}">
                <a16:creationId xmlns:a16="http://schemas.microsoft.com/office/drawing/2014/main" id="{E769CDE4-8E97-955F-EA32-823D341DDB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5976" y="2835959"/>
            <a:ext cx="3687097" cy="3430284"/>
          </a:xfrm>
          <a:prstGeom prst="rect">
            <a:avLst/>
          </a:prstGeom>
        </p:spPr>
      </p:pic>
    </p:spTree>
    <p:extLst>
      <p:ext uri="{BB962C8B-B14F-4D97-AF65-F5344CB8AC3E}">
        <p14:creationId xmlns:p14="http://schemas.microsoft.com/office/powerpoint/2010/main" val="2500819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2" name="2 Marcador de contenido">
            <a:extLst>
              <a:ext uri="{FF2B5EF4-FFF2-40B4-BE49-F238E27FC236}">
                <a16:creationId xmlns:a16="http://schemas.microsoft.com/office/drawing/2014/main" id="{5BAE5753-5DE8-8B4D-AD46-917CCEF8C466}"/>
              </a:ext>
            </a:extLst>
          </p:cNvPr>
          <p:cNvSpPr txBox="1">
            <a:spLocks/>
          </p:cNvSpPr>
          <p:nvPr/>
        </p:nvSpPr>
        <p:spPr>
          <a:xfrm>
            <a:off x="107504" y="980728"/>
            <a:ext cx="3600400"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Extracción de los datos</a:t>
            </a:r>
          </a:p>
          <a:p>
            <a:endParaRPr lang="es-ES" dirty="0"/>
          </a:p>
        </p:txBody>
      </p:sp>
      <p:graphicFrame>
        <p:nvGraphicFramePr>
          <p:cNvPr id="10" name="Diagram 9">
            <a:extLst>
              <a:ext uri="{FF2B5EF4-FFF2-40B4-BE49-F238E27FC236}">
                <a16:creationId xmlns:a16="http://schemas.microsoft.com/office/drawing/2014/main" id="{5684B2E2-B9D5-88F6-A462-041EF33AA7A5}"/>
              </a:ext>
            </a:extLst>
          </p:cNvPr>
          <p:cNvGraphicFramePr/>
          <p:nvPr>
            <p:extLst>
              <p:ext uri="{D42A27DB-BD31-4B8C-83A1-F6EECF244321}">
                <p14:modId xmlns:p14="http://schemas.microsoft.com/office/powerpoint/2010/main" val="2689835182"/>
              </p:ext>
            </p:extLst>
          </p:nvPr>
        </p:nvGraphicFramePr>
        <p:xfrm>
          <a:off x="320842" y="2104775"/>
          <a:ext cx="3891118" cy="4086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9A6E962A-7861-4648-518B-46DFC7D4FF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0818" y="3212976"/>
            <a:ext cx="4314286" cy="2276190"/>
          </a:xfrm>
          <a:prstGeom prst="rect">
            <a:avLst/>
          </a:prstGeom>
        </p:spPr>
      </p:pic>
      <p:pic>
        <p:nvPicPr>
          <p:cNvPr id="11" name="Picture 10">
            <a:extLst>
              <a:ext uri="{FF2B5EF4-FFF2-40B4-BE49-F238E27FC236}">
                <a16:creationId xmlns:a16="http://schemas.microsoft.com/office/drawing/2014/main" id="{5A1FFE28-A38B-EF04-C9E6-D80C4BEB659D}"/>
              </a:ext>
            </a:extLst>
          </p:cNvPr>
          <p:cNvPicPr>
            <a:picLocks noChangeAspect="1"/>
          </p:cNvPicPr>
          <p:nvPr/>
        </p:nvPicPr>
        <p:blipFill>
          <a:blip r:embed="rId10"/>
          <a:stretch>
            <a:fillRect/>
          </a:stretch>
        </p:blipFill>
        <p:spPr>
          <a:xfrm>
            <a:off x="6804252" y="1408211"/>
            <a:ext cx="1014957" cy="1014957"/>
          </a:xfrm>
          <a:prstGeom prst="rect">
            <a:avLst/>
          </a:prstGeom>
        </p:spPr>
      </p:pic>
      <p:pic>
        <p:nvPicPr>
          <p:cNvPr id="14" name="Picture 13">
            <a:extLst>
              <a:ext uri="{FF2B5EF4-FFF2-40B4-BE49-F238E27FC236}">
                <a16:creationId xmlns:a16="http://schemas.microsoft.com/office/drawing/2014/main" id="{EA02828C-A5B5-30B1-A745-052F14E7337B}"/>
              </a:ext>
            </a:extLst>
          </p:cNvPr>
          <p:cNvPicPr>
            <a:picLocks noChangeAspect="1"/>
          </p:cNvPicPr>
          <p:nvPr/>
        </p:nvPicPr>
        <p:blipFill>
          <a:blip r:embed="rId10"/>
          <a:stretch>
            <a:fillRect/>
          </a:stretch>
        </p:blipFill>
        <p:spPr>
          <a:xfrm>
            <a:off x="5756053" y="1408211"/>
            <a:ext cx="1014957" cy="1014957"/>
          </a:xfrm>
          <a:prstGeom prst="rect">
            <a:avLst/>
          </a:prstGeom>
        </p:spPr>
      </p:pic>
      <p:pic>
        <p:nvPicPr>
          <p:cNvPr id="15" name="Picture 14">
            <a:extLst>
              <a:ext uri="{FF2B5EF4-FFF2-40B4-BE49-F238E27FC236}">
                <a16:creationId xmlns:a16="http://schemas.microsoft.com/office/drawing/2014/main" id="{358C7020-24A2-2FAE-5747-1AE196F694CE}"/>
              </a:ext>
            </a:extLst>
          </p:cNvPr>
          <p:cNvPicPr>
            <a:picLocks noChangeAspect="1"/>
          </p:cNvPicPr>
          <p:nvPr/>
        </p:nvPicPr>
        <p:blipFill>
          <a:blip r:embed="rId10"/>
          <a:stretch>
            <a:fillRect/>
          </a:stretch>
        </p:blipFill>
        <p:spPr>
          <a:xfrm>
            <a:off x="4748599" y="1408211"/>
            <a:ext cx="1014957" cy="1014957"/>
          </a:xfrm>
          <a:prstGeom prst="rect">
            <a:avLst/>
          </a:prstGeom>
        </p:spPr>
      </p:pic>
    </p:spTree>
    <p:extLst>
      <p:ext uri="{BB962C8B-B14F-4D97-AF65-F5344CB8AC3E}">
        <p14:creationId xmlns:p14="http://schemas.microsoft.com/office/powerpoint/2010/main" val="2090611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2" name="2 Marcador de contenido">
            <a:extLst>
              <a:ext uri="{FF2B5EF4-FFF2-40B4-BE49-F238E27FC236}">
                <a16:creationId xmlns:a16="http://schemas.microsoft.com/office/drawing/2014/main" id="{5BAE5753-5DE8-8B4D-AD46-917CCEF8C466}"/>
              </a:ext>
            </a:extLst>
          </p:cNvPr>
          <p:cNvSpPr txBox="1">
            <a:spLocks/>
          </p:cNvSpPr>
          <p:nvPr/>
        </p:nvSpPr>
        <p:spPr>
          <a:xfrm>
            <a:off x="179512" y="980728"/>
            <a:ext cx="3600400"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Conversión de los datos</a:t>
            </a:r>
          </a:p>
          <a:p>
            <a:endParaRPr lang="es-ES" dirty="0"/>
          </a:p>
        </p:txBody>
      </p:sp>
      <p:graphicFrame>
        <p:nvGraphicFramePr>
          <p:cNvPr id="10" name="Diagram 9">
            <a:extLst>
              <a:ext uri="{FF2B5EF4-FFF2-40B4-BE49-F238E27FC236}">
                <a16:creationId xmlns:a16="http://schemas.microsoft.com/office/drawing/2014/main" id="{5684B2E2-B9D5-88F6-A462-041EF33AA7A5}"/>
              </a:ext>
            </a:extLst>
          </p:cNvPr>
          <p:cNvGraphicFramePr/>
          <p:nvPr>
            <p:extLst>
              <p:ext uri="{D42A27DB-BD31-4B8C-83A1-F6EECF244321}">
                <p14:modId xmlns:p14="http://schemas.microsoft.com/office/powerpoint/2010/main" val="2467711121"/>
              </p:ext>
            </p:extLst>
          </p:nvPr>
        </p:nvGraphicFramePr>
        <p:xfrm>
          <a:off x="755576" y="3429000"/>
          <a:ext cx="2736279" cy="22706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14">
            <a:extLst>
              <a:ext uri="{FF2B5EF4-FFF2-40B4-BE49-F238E27FC236}">
                <a16:creationId xmlns:a16="http://schemas.microsoft.com/office/drawing/2014/main" id="{358C7020-24A2-2FAE-5747-1AE196F694CE}"/>
              </a:ext>
            </a:extLst>
          </p:cNvPr>
          <p:cNvPicPr>
            <a:picLocks noChangeAspect="1"/>
          </p:cNvPicPr>
          <p:nvPr/>
        </p:nvPicPr>
        <p:blipFill>
          <a:blip r:embed="rId9"/>
          <a:stretch>
            <a:fillRect/>
          </a:stretch>
        </p:blipFill>
        <p:spPr>
          <a:xfrm>
            <a:off x="4748599" y="1408211"/>
            <a:ext cx="1014957" cy="1014957"/>
          </a:xfrm>
          <a:prstGeom prst="rect">
            <a:avLst/>
          </a:prstGeom>
        </p:spPr>
      </p:pic>
      <p:pic>
        <p:nvPicPr>
          <p:cNvPr id="6" name="Picture 5">
            <a:extLst>
              <a:ext uri="{FF2B5EF4-FFF2-40B4-BE49-F238E27FC236}">
                <a16:creationId xmlns:a16="http://schemas.microsoft.com/office/drawing/2014/main" id="{473C5FCD-AB72-4393-04D4-EB211E65C8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99992" y="2510535"/>
            <a:ext cx="3745733" cy="4086817"/>
          </a:xfrm>
          <a:prstGeom prst="rect">
            <a:avLst/>
          </a:prstGeom>
        </p:spPr>
      </p:pic>
      <p:pic>
        <p:nvPicPr>
          <p:cNvPr id="7" name="Picture 2" descr="10 years of XES: The story so far - IEEE Task Force on Process Mining">
            <a:extLst>
              <a:ext uri="{FF2B5EF4-FFF2-40B4-BE49-F238E27FC236}">
                <a16:creationId xmlns:a16="http://schemas.microsoft.com/office/drawing/2014/main" id="{0EECE632-20F9-FAC3-E776-E35B3B5E0EE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04251" y="1688576"/>
            <a:ext cx="1187624" cy="454225"/>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3D453188-77E7-50C6-231F-925FCE32AEB4}"/>
              </a:ext>
            </a:extLst>
          </p:cNvPr>
          <p:cNvSpPr/>
          <p:nvPr/>
        </p:nvSpPr>
        <p:spPr>
          <a:xfrm>
            <a:off x="5965335" y="1721580"/>
            <a:ext cx="550881" cy="2672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052" name="Picture 4" descr="ProM Tools – ProM has moved to GitHub, ask Eric Verbeek for details">
            <a:extLst>
              <a:ext uri="{FF2B5EF4-FFF2-40B4-BE49-F238E27FC236}">
                <a16:creationId xmlns:a16="http://schemas.microsoft.com/office/drawing/2014/main" id="{3E455112-386D-8643-73BF-29E4ACCD43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7968" y="1916832"/>
            <a:ext cx="1605349" cy="6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228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5D3FC2-70A4-0DDA-6D0B-AF3D5E348146}"/>
              </a:ext>
            </a:extLst>
          </p:cNvPr>
          <p:cNvSpPr/>
          <p:nvPr/>
        </p:nvSpPr>
        <p:spPr>
          <a:xfrm>
            <a:off x="251519" y="2230413"/>
            <a:ext cx="8442013" cy="4006899"/>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2" name="2 Marcador de contenido">
            <a:extLst>
              <a:ext uri="{FF2B5EF4-FFF2-40B4-BE49-F238E27FC236}">
                <a16:creationId xmlns:a16="http://schemas.microsoft.com/office/drawing/2014/main" id="{5BAE5753-5DE8-8B4D-AD46-917CCEF8C466}"/>
              </a:ext>
            </a:extLst>
          </p:cNvPr>
          <p:cNvSpPr txBox="1">
            <a:spLocks/>
          </p:cNvSpPr>
          <p:nvPr/>
        </p:nvSpPr>
        <p:spPr>
          <a:xfrm>
            <a:off x="-36512" y="980728"/>
            <a:ext cx="3600400"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Filtrado de los datos</a:t>
            </a:r>
          </a:p>
          <a:p>
            <a:endParaRPr lang="es-ES" dirty="0"/>
          </a:p>
        </p:txBody>
      </p:sp>
      <p:pic>
        <p:nvPicPr>
          <p:cNvPr id="8" name="Picture 7">
            <a:extLst>
              <a:ext uri="{FF2B5EF4-FFF2-40B4-BE49-F238E27FC236}">
                <a16:creationId xmlns:a16="http://schemas.microsoft.com/office/drawing/2014/main" id="{ACACF01F-736E-E502-D76B-C1BA12CA6095}"/>
              </a:ext>
            </a:extLst>
          </p:cNvPr>
          <p:cNvPicPr>
            <a:picLocks noChangeAspect="1"/>
          </p:cNvPicPr>
          <p:nvPr/>
        </p:nvPicPr>
        <p:blipFill rotWithShape="1">
          <a:blip r:embed="rId4">
            <a:extLst>
              <a:ext uri="{28A0092B-C50C-407E-A947-70E740481C1C}">
                <a14:useLocalDpi xmlns:a14="http://schemas.microsoft.com/office/drawing/2010/main" val="0"/>
              </a:ext>
            </a:extLst>
          </a:blip>
          <a:srcRect b="50212"/>
          <a:stretch/>
        </p:blipFill>
        <p:spPr>
          <a:xfrm>
            <a:off x="450467" y="2852936"/>
            <a:ext cx="4008461" cy="2733290"/>
          </a:xfrm>
          <a:prstGeom prst="rect">
            <a:avLst/>
          </a:prstGeom>
        </p:spPr>
      </p:pic>
      <p:pic>
        <p:nvPicPr>
          <p:cNvPr id="11" name="Picture 10">
            <a:extLst>
              <a:ext uri="{FF2B5EF4-FFF2-40B4-BE49-F238E27FC236}">
                <a16:creationId xmlns:a16="http://schemas.microsoft.com/office/drawing/2014/main" id="{E6049855-C918-46C6-1188-BA7659DC5D94}"/>
              </a:ext>
            </a:extLst>
          </p:cNvPr>
          <p:cNvPicPr>
            <a:picLocks noChangeAspect="1"/>
          </p:cNvPicPr>
          <p:nvPr/>
        </p:nvPicPr>
        <p:blipFill rotWithShape="1">
          <a:blip r:embed="rId4">
            <a:extLst>
              <a:ext uri="{28A0092B-C50C-407E-A947-70E740481C1C}">
                <a14:useLocalDpi xmlns:a14="http://schemas.microsoft.com/office/drawing/2010/main" val="0"/>
              </a:ext>
            </a:extLst>
          </a:blip>
          <a:srcRect t="49379"/>
          <a:stretch/>
        </p:blipFill>
        <p:spPr>
          <a:xfrm>
            <a:off x="4517916" y="2852937"/>
            <a:ext cx="3942516" cy="2733290"/>
          </a:xfrm>
          <a:prstGeom prst="rect">
            <a:avLst/>
          </a:prstGeom>
        </p:spPr>
      </p:pic>
    </p:spTree>
    <p:extLst>
      <p:ext uri="{BB962C8B-B14F-4D97-AF65-F5344CB8AC3E}">
        <p14:creationId xmlns:p14="http://schemas.microsoft.com/office/powerpoint/2010/main" val="1099089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2" name="2 Marcador de contenido">
            <a:extLst>
              <a:ext uri="{FF2B5EF4-FFF2-40B4-BE49-F238E27FC236}">
                <a16:creationId xmlns:a16="http://schemas.microsoft.com/office/drawing/2014/main" id="{5BAE5753-5DE8-8B4D-AD46-917CCEF8C466}"/>
              </a:ext>
            </a:extLst>
          </p:cNvPr>
          <p:cNvSpPr txBox="1">
            <a:spLocks/>
          </p:cNvSpPr>
          <p:nvPr/>
        </p:nvSpPr>
        <p:spPr>
          <a:xfrm>
            <a:off x="35496" y="942286"/>
            <a:ext cx="2952328"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Descubrimiento</a:t>
            </a:r>
          </a:p>
          <a:p>
            <a:endParaRPr lang="es-ES" dirty="0"/>
          </a:p>
        </p:txBody>
      </p:sp>
      <p:graphicFrame>
        <p:nvGraphicFramePr>
          <p:cNvPr id="7" name="Diagram 6">
            <a:extLst>
              <a:ext uri="{FF2B5EF4-FFF2-40B4-BE49-F238E27FC236}">
                <a16:creationId xmlns:a16="http://schemas.microsoft.com/office/drawing/2014/main" id="{02D5513B-D471-8B3B-3A92-D2C3FE6F513A}"/>
              </a:ext>
            </a:extLst>
          </p:cNvPr>
          <p:cNvGraphicFramePr/>
          <p:nvPr>
            <p:extLst>
              <p:ext uri="{D42A27DB-BD31-4B8C-83A1-F6EECF244321}">
                <p14:modId xmlns:p14="http://schemas.microsoft.com/office/powerpoint/2010/main" val="2600194465"/>
              </p:ext>
            </p:extLst>
          </p:nvPr>
        </p:nvGraphicFramePr>
        <p:xfrm>
          <a:off x="467544" y="2050140"/>
          <a:ext cx="8136904" cy="4441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91513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3466728" cy="4525963"/>
          </a:xfrm>
        </p:spPr>
        <p:txBody>
          <a:bodyPr/>
          <a:lstStyle/>
          <a:p>
            <a:pPr marL="0" indent="0" algn="ctr">
              <a:buNone/>
            </a:pPr>
            <a:r>
              <a:rPr lang="es-ES" sz="2800" dirty="0"/>
              <a:t>Minería de Procesos en la Ingeniería de Software</a:t>
            </a:r>
          </a:p>
          <a:p>
            <a:pPr marL="0" indent="0">
              <a:buNone/>
            </a:pPr>
            <a:endParaRPr lang="es-ES" dirty="0"/>
          </a:p>
        </p:txBody>
      </p:sp>
      <p:sp>
        <p:nvSpPr>
          <p:cNvPr id="4" name="3 Rectángulo redondeado"/>
          <p:cNvSpPr/>
          <p:nvPr/>
        </p:nvSpPr>
        <p:spPr>
          <a:xfrm>
            <a:off x="4572000" y="-27384"/>
            <a:ext cx="4572000" cy="6885384"/>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p>
        </p:txBody>
      </p:sp>
      <p:sp>
        <p:nvSpPr>
          <p:cNvPr id="5" name="Shape 185"/>
          <p:cNvSpPr/>
          <p:nvPr/>
        </p:nvSpPr>
        <p:spPr>
          <a:xfrm>
            <a:off x="4499992" y="-27384"/>
            <a:ext cx="72008" cy="6885384"/>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6" name="Title 4"/>
          <p:cNvSpPr txBox="1">
            <a:spLocks/>
          </p:cNvSpPr>
          <p:nvPr/>
        </p:nvSpPr>
        <p:spPr>
          <a:xfrm>
            <a:off x="4788024" y="2276872"/>
            <a:ext cx="3888432" cy="212479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dirty="0">
                <a:solidFill>
                  <a:schemeClr val="bg1"/>
                </a:solidFill>
              </a:rPr>
              <a:t>Introducción</a:t>
            </a:r>
            <a:endParaRPr lang="en-US" dirty="0">
              <a:solidFill>
                <a:schemeClr val="bg1"/>
              </a:solidFill>
            </a:endParaRPr>
          </a:p>
        </p:txBody>
      </p:sp>
      <p:pic>
        <p:nvPicPr>
          <p:cNvPr id="7" name="Picture 2" descr="D:\Facultad\UNLP - Tesis\PowerPoint\escudoUN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415308"/>
            <a:ext cx="1296144" cy="157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635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5D3FC2-70A4-0DDA-6D0B-AF3D5E348146}"/>
              </a:ext>
            </a:extLst>
          </p:cNvPr>
          <p:cNvSpPr/>
          <p:nvPr/>
        </p:nvSpPr>
        <p:spPr>
          <a:xfrm>
            <a:off x="1287098" y="1988840"/>
            <a:ext cx="6569804" cy="4006899"/>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42461A4-09E4-80CC-5517-0FF4945B5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3122" y="2097901"/>
            <a:ext cx="6152096" cy="3753821"/>
          </a:xfrm>
          <a:prstGeom prst="rect">
            <a:avLst/>
          </a:prstGeom>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2952328"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Descubrimiento</a:t>
            </a:r>
          </a:p>
          <a:p>
            <a:endParaRPr lang="es-ES" dirty="0"/>
          </a:p>
        </p:txBody>
      </p:sp>
      <p:sp>
        <p:nvSpPr>
          <p:cNvPr id="7" name="8 Marcador de contenido">
            <a:extLst>
              <a:ext uri="{FF2B5EF4-FFF2-40B4-BE49-F238E27FC236}">
                <a16:creationId xmlns:a16="http://schemas.microsoft.com/office/drawing/2014/main" id="{B43017BE-7B30-9AC1-EC82-B3AC09E03CE4}"/>
              </a:ext>
            </a:extLst>
          </p:cNvPr>
          <p:cNvSpPr txBox="1">
            <a:spLocks/>
          </p:cNvSpPr>
          <p:nvPr/>
        </p:nvSpPr>
        <p:spPr>
          <a:xfrm>
            <a:off x="323528" y="1454327"/>
            <a:ext cx="4536504" cy="42338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Proceso encontrado con algoritmo Alpha+</a:t>
            </a:r>
          </a:p>
        </p:txBody>
      </p:sp>
    </p:spTree>
    <p:extLst>
      <p:ext uri="{BB962C8B-B14F-4D97-AF65-F5344CB8AC3E}">
        <p14:creationId xmlns:p14="http://schemas.microsoft.com/office/powerpoint/2010/main" val="3651056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5D3FC2-70A4-0DDA-6D0B-AF3D5E348146}"/>
              </a:ext>
            </a:extLst>
          </p:cNvPr>
          <p:cNvSpPr/>
          <p:nvPr/>
        </p:nvSpPr>
        <p:spPr>
          <a:xfrm>
            <a:off x="1187624" y="1988840"/>
            <a:ext cx="6669278" cy="4176464"/>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4392488"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Verificación de conformidad</a:t>
            </a:r>
          </a:p>
          <a:p>
            <a:endParaRPr lang="es-ES" dirty="0"/>
          </a:p>
        </p:txBody>
      </p:sp>
      <p:pic>
        <p:nvPicPr>
          <p:cNvPr id="7" name="Picture 6">
            <a:extLst>
              <a:ext uri="{FF2B5EF4-FFF2-40B4-BE49-F238E27FC236}">
                <a16:creationId xmlns:a16="http://schemas.microsoft.com/office/drawing/2014/main" id="{6FF67CD0-4B7A-B3E4-5745-3961657F2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744" y="2132856"/>
            <a:ext cx="6285600" cy="3888432"/>
          </a:xfrm>
          <a:prstGeom prst="rect">
            <a:avLst/>
          </a:prstGeom>
        </p:spPr>
      </p:pic>
      <p:sp>
        <p:nvSpPr>
          <p:cNvPr id="8" name="8 Marcador de contenido">
            <a:extLst>
              <a:ext uri="{FF2B5EF4-FFF2-40B4-BE49-F238E27FC236}">
                <a16:creationId xmlns:a16="http://schemas.microsoft.com/office/drawing/2014/main" id="{F5ECE81F-9D87-3913-17B7-9F1E37D60438}"/>
              </a:ext>
            </a:extLst>
          </p:cNvPr>
          <p:cNvSpPr txBox="1">
            <a:spLocks/>
          </p:cNvSpPr>
          <p:nvPr/>
        </p:nvSpPr>
        <p:spPr>
          <a:xfrm>
            <a:off x="323528" y="1557991"/>
            <a:ext cx="5184576" cy="42338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Ajuste de las trazas al proceso descubierto</a:t>
            </a:r>
          </a:p>
        </p:txBody>
      </p:sp>
    </p:spTree>
    <p:extLst>
      <p:ext uri="{BB962C8B-B14F-4D97-AF65-F5344CB8AC3E}">
        <p14:creationId xmlns:p14="http://schemas.microsoft.com/office/powerpoint/2010/main" val="3679776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5D3FC2-70A4-0DDA-6D0B-AF3D5E348146}"/>
              </a:ext>
            </a:extLst>
          </p:cNvPr>
          <p:cNvSpPr/>
          <p:nvPr/>
        </p:nvSpPr>
        <p:spPr>
          <a:xfrm>
            <a:off x="1187624" y="1988840"/>
            <a:ext cx="6669278" cy="4176464"/>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4392488"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Verificación de conformidad</a:t>
            </a:r>
          </a:p>
          <a:p>
            <a:endParaRPr lang="es-ES" dirty="0"/>
          </a:p>
        </p:txBody>
      </p:sp>
      <p:sp>
        <p:nvSpPr>
          <p:cNvPr id="8" name="8 Marcador de contenido">
            <a:extLst>
              <a:ext uri="{FF2B5EF4-FFF2-40B4-BE49-F238E27FC236}">
                <a16:creationId xmlns:a16="http://schemas.microsoft.com/office/drawing/2014/main" id="{F5ECE81F-9D87-3913-17B7-9F1E37D60438}"/>
              </a:ext>
            </a:extLst>
          </p:cNvPr>
          <p:cNvSpPr txBox="1">
            <a:spLocks/>
          </p:cNvSpPr>
          <p:nvPr/>
        </p:nvSpPr>
        <p:spPr>
          <a:xfrm>
            <a:off x="323528" y="1557991"/>
            <a:ext cx="5184576" cy="42338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Ajuste de las trazas al proceso descubierto</a:t>
            </a:r>
          </a:p>
        </p:txBody>
      </p:sp>
      <p:pic>
        <p:nvPicPr>
          <p:cNvPr id="6" name="Picture 5">
            <a:extLst>
              <a:ext uri="{FF2B5EF4-FFF2-40B4-BE49-F238E27FC236}">
                <a16:creationId xmlns:a16="http://schemas.microsoft.com/office/drawing/2014/main" id="{6F93DD17-6F15-65E4-C8B8-FBD36B530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0070" y="3035766"/>
            <a:ext cx="6049930" cy="2880320"/>
          </a:xfrm>
          <a:prstGeom prst="rect">
            <a:avLst/>
          </a:prstGeom>
        </p:spPr>
      </p:pic>
    </p:spTree>
    <p:extLst>
      <p:ext uri="{BB962C8B-B14F-4D97-AF65-F5344CB8AC3E}">
        <p14:creationId xmlns:p14="http://schemas.microsoft.com/office/powerpoint/2010/main" val="3435015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5D3FC2-70A4-0DDA-6D0B-AF3D5E348146}"/>
              </a:ext>
            </a:extLst>
          </p:cNvPr>
          <p:cNvSpPr/>
          <p:nvPr/>
        </p:nvSpPr>
        <p:spPr>
          <a:xfrm>
            <a:off x="1187624" y="1988840"/>
            <a:ext cx="6669278" cy="4176464"/>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4392488"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Verificación de conformidad</a:t>
            </a:r>
          </a:p>
          <a:p>
            <a:endParaRPr lang="es-ES" dirty="0"/>
          </a:p>
        </p:txBody>
      </p:sp>
      <p:sp>
        <p:nvSpPr>
          <p:cNvPr id="8" name="8 Marcador de contenido">
            <a:extLst>
              <a:ext uri="{FF2B5EF4-FFF2-40B4-BE49-F238E27FC236}">
                <a16:creationId xmlns:a16="http://schemas.microsoft.com/office/drawing/2014/main" id="{F5ECE81F-9D87-3913-17B7-9F1E37D60438}"/>
              </a:ext>
            </a:extLst>
          </p:cNvPr>
          <p:cNvSpPr txBox="1">
            <a:spLocks/>
          </p:cNvSpPr>
          <p:nvPr/>
        </p:nvSpPr>
        <p:spPr>
          <a:xfrm>
            <a:off x="323528" y="1557991"/>
            <a:ext cx="5184576" cy="42338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Análisis de performance</a:t>
            </a:r>
          </a:p>
        </p:txBody>
      </p:sp>
      <p:pic>
        <p:nvPicPr>
          <p:cNvPr id="6" name="Picture 5">
            <a:extLst>
              <a:ext uri="{FF2B5EF4-FFF2-40B4-BE49-F238E27FC236}">
                <a16:creationId xmlns:a16="http://schemas.microsoft.com/office/drawing/2014/main" id="{3D5299FD-3600-F626-F2A5-5EE6BBD0B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636" y="2132856"/>
            <a:ext cx="6134364" cy="3782858"/>
          </a:xfrm>
          <a:prstGeom prst="rect">
            <a:avLst/>
          </a:prstGeom>
        </p:spPr>
      </p:pic>
    </p:spTree>
    <p:extLst>
      <p:ext uri="{BB962C8B-B14F-4D97-AF65-F5344CB8AC3E}">
        <p14:creationId xmlns:p14="http://schemas.microsoft.com/office/powerpoint/2010/main" val="595495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5D3FC2-70A4-0DDA-6D0B-AF3D5E348146}"/>
              </a:ext>
            </a:extLst>
          </p:cNvPr>
          <p:cNvSpPr/>
          <p:nvPr/>
        </p:nvSpPr>
        <p:spPr>
          <a:xfrm>
            <a:off x="1187624" y="1988840"/>
            <a:ext cx="6669278" cy="4176464"/>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4392488"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Verificación de conformidad</a:t>
            </a:r>
          </a:p>
          <a:p>
            <a:endParaRPr lang="es-ES" dirty="0"/>
          </a:p>
        </p:txBody>
      </p:sp>
      <p:sp>
        <p:nvSpPr>
          <p:cNvPr id="8" name="8 Marcador de contenido">
            <a:extLst>
              <a:ext uri="{FF2B5EF4-FFF2-40B4-BE49-F238E27FC236}">
                <a16:creationId xmlns:a16="http://schemas.microsoft.com/office/drawing/2014/main" id="{F5ECE81F-9D87-3913-17B7-9F1E37D60438}"/>
              </a:ext>
            </a:extLst>
          </p:cNvPr>
          <p:cNvSpPr txBox="1">
            <a:spLocks/>
          </p:cNvSpPr>
          <p:nvPr/>
        </p:nvSpPr>
        <p:spPr>
          <a:xfrm>
            <a:off x="323528" y="1557991"/>
            <a:ext cx="5184576" cy="42338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Análisis de performance</a:t>
            </a:r>
          </a:p>
        </p:txBody>
      </p:sp>
      <p:pic>
        <p:nvPicPr>
          <p:cNvPr id="7" name="Picture 6">
            <a:extLst>
              <a:ext uri="{FF2B5EF4-FFF2-40B4-BE49-F238E27FC236}">
                <a16:creationId xmlns:a16="http://schemas.microsoft.com/office/drawing/2014/main" id="{3EEA44D0-6B3C-71D7-72CC-B50F8E7A4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2789" y="2396187"/>
            <a:ext cx="4030390" cy="3482430"/>
          </a:xfrm>
          <a:prstGeom prst="rect">
            <a:avLst/>
          </a:prstGeom>
        </p:spPr>
      </p:pic>
    </p:spTree>
    <p:extLst>
      <p:ext uri="{BB962C8B-B14F-4D97-AF65-F5344CB8AC3E}">
        <p14:creationId xmlns:p14="http://schemas.microsoft.com/office/powerpoint/2010/main" val="1836910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353070-1534-9178-BA55-154CC0587355}"/>
              </a:ext>
            </a:extLst>
          </p:cNvPr>
          <p:cNvSpPr/>
          <p:nvPr/>
        </p:nvSpPr>
        <p:spPr>
          <a:xfrm>
            <a:off x="683568" y="1985912"/>
            <a:ext cx="7560840" cy="4176464"/>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4392488"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Problemas encontrados</a:t>
            </a:r>
          </a:p>
          <a:p>
            <a:endParaRPr lang="es-ES" dirty="0"/>
          </a:p>
        </p:txBody>
      </p:sp>
      <p:sp>
        <p:nvSpPr>
          <p:cNvPr id="8" name="8 Marcador de contenido">
            <a:extLst>
              <a:ext uri="{FF2B5EF4-FFF2-40B4-BE49-F238E27FC236}">
                <a16:creationId xmlns:a16="http://schemas.microsoft.com/office/drawing/2014/main" id="{F5ECE81F-9D87-3913-17B7-9F1E37D60438}"/>
              </a:ext>
            </a:extLst>
          </p:cNvPr>
          <p:cNvSpPr txBox="1">
            <a:spLocks/>
          </p:cNvSpPr>
          <p:nvPr/>
        </p:nvSpPr>
        <p:spPr>
          <a:xfrm>
            <a:off x="323528" y="1557991"/>
            <a:ext cx="3024336" cy="42338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Ajuste bajo</a:t>
            </a:r>
          </a:p>
        </p:txBody>
      </p:sp>
      <p:pic>
        <p:nvPicPr>
          <p:cNvPr id="6" name="Picture 5">
            <a:extLst>
              <a:ext uri="{FF2B5EF4-FFF2-40B4-BE49-F238E27FC236}">
                <a16:creationId xmlns:a16="http://schemas.microsoft.com/office/drawing/2014/main" id="{E5F9B8EF-048B-6910-FBA8-B7A9CD7E38D9}"/>
              </a:ext>
            </a:extLst>
          </p:cNvPr>
          <p:cNvPicPr>
            <a:picLocks noChangeAspect="1"/>
          </p:cNvPicPr>
          <p:nvPr/>
        </p:nvPicPr>
        <p:blipFill rotWithShape="1">
          <a:blip r:embed="rId4">
            <a:extLst>
              <a:ext uri="{28A0092B-C50C-407E-A947-70E740481C1C}">
                <a14:useLocalDpi xmlns:a14="http://schemas.microsoft.com/office/drawing/2010/main" val="0"/>
              </a:ext>
            </a:extLst>
          </a:blip>
          <a:srcRect l="4907"/>
          <a:stretch/>
        </p:blipFill>
        <p:spPr>
          <a:xfrm>
            <a:off x="3672232" y="2139425"/>
            <a:ext cx="3924104" cy="1311518"/>
          </a:xfrm>
          <a:prstGeom prst="rect">
            <a:avLst/>
          </a:prstGeom>
        </p:spPr>
      </p:pic>
      <p:pic>
        <p:nvPicPr>
          <p:cNvPr id="10" name="Picture 9">
            <a:extLst>
              <a:ext uri="{FF2B5EF4-FFF2-40B4-BE49-F238E27FC236}">
                <a16:creationId xmlns:a16="http://schemas.microsoft.com/office/drawing/2014/main" id="{9C52121D-37C6-D569-1D65-4AE481F16B40}"/>
              </a:ext>
            </a:extLst>
          </p:cNvPr>
          <p:cNvPicPr>
            <a:picLocks noChangeAspect="1"/>
          </p:cNvPicPr>
          <p:nvPr/>
        </p:nvPicPr>
        <p:blipFill rotWithShape="1">
          <a:blip r:embed="rId5">
            <a:extLst>
              <a:ext uri="{28A0092B-C50C-407E-A947-70E740481C1C}">
                <a14:useLocalDpi xmlns:a14="http://schemas.microsoft.com/office/drawing/2010/main" val="0"/>
              </a:ext>
            </a:extLst>
          </a:blip>
          <a:srcRect l="2950" b="13505"/>
          <a:stretch/>
        </p:blipFill>
        <p:spPr>
          <a:xfrm>
            <a:off x="3672232" y="3580837"/>
            <a:ext cx="3924104" cy="2483946"/>
          </a:xfrm>
          <a:prstGeom prst="rect">
            <a:avLst/>
          </a:prstGeom>
        </p:spPr>
      </p:pic>
      <p:sp>
        <p:nvSpPr>
          <p:cNvPr id="11" name="8 Marcador de contenido">
            <a:extLst>
              <a:ext uri="{FF2B5EF4-FFF2-40B4-BE49-F238E27FC236}">
                <a16:creationId xmlns:a16="http://schemas.microsoft.com/office/drawing/2014/main" id="{4542DE6C-D014-97FC-358F-8120780E522F}"/>
              </a:ext>
            </a:extLst>
          </p:cNvPr>
          <p:cNvSpPr txBox="1">
            <a:spLocks/>
          </p:cNvSpPr>
          <p:nvPr/>
        </p:nvSpPr>
        <p:spPr>
          <a:xfrm>
            <a:off x="1143082" y="2636912"/>
            <a:ext cx="2204782" cy="41346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Desvíos leves</a:t>
            </a:r>
          </a:p>
        </p:txBody>
      </p:sp>
      <p:sp>
        <p:nvSpPr>
          <p:cNvPr id="12" name="8 Marcador de contenido">
            <a:extLst>
              <a:ext uri="{FF2B5EF4-FFF2-40B4-BE49-F238E27FC236}">
                <a16:creationId xmlns:a16="http://schemas.microsoft.com/office/drawing/2014/main" id="{1112139F-4FD5-5D2D-E4E3-8FF7C3D91E2B}"/>
              </a:ext>
            </a:extLst>
          </p:cNvPr>
          <p:cNvSpPr txBox="1">
            <a:spLocks/>
          </p:cNvSpPr>
          <p:nvPr/>
        </p:nvSpPr>
        <p:spPr>
          <a:xfrm>
            <a:off x="1187624" y="4581128"/>
            <a:ext cx="2204782" cy="41346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Desvíos graves</a:t>
            </a:r>
          </a:p>
        </p:txBody>
      </p:sp>
      <p:sp>
        <p:nvSpPr>
          <p:cNvPr id="14" name="Left Brace 13">
            <a:extLst>
              <a:ext uri="{FF2B5EF4-FFF2-40B4-BE49-F238E27FC236}">
                <a16:creationId xmlns:a16="http://schemas.microsoft.com/office/drawing/2014/main" id="{08602D75-92B0-EE21-DB62-3F62E74C87E7}"/>
              </a:ext>
            </a:extLst>
          </p:cNvPr>
          <p:cNvSpPr/>
          <p:nvPr/>
        </p:nvSpPr>
        <p:spPr>
          <a:xfrm>
            <a:off x="3203848" y="3831377"/>
            <a:ext cx="288032" cy="19442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5" name="Left Brace 14">
            <a:extLst>
              <a:ext uri="{FF2B5EF4-FFF2-40B4-BE49-F238E27FC236}">
                <a16:creationId xmlns:a16="http://schemas.microsoft.com/office/drawing/2014/main" id="{CEFB6D22-1236-2CF6-D445-47F1DC5A111E}"/>
              </a:ext>
            </a:extLst>
          </p:cNvPr>
          <p:cNvSpPr/>
          <p:nvPr/>
        </p:nvSpPr>
        <p:spPr>
          <a:xfrm>
            <a:off x="3201616" y="2321969"/>
            <a:ext cx="288032" cy="10548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3424478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5D3FC2-70A4-0DDA-6D0B-AF3D5E348146}"/>
              </a:ext>
            </a:extLst>
          </p:cNvPr>
          <p:cNvSpPr/>
          <p:nvPr/>
        </p:nvSpPr>
        <p:spPr>
          <a:xfrm>
            <a:off x="683568" y="1985912"/>
            <a:ext cx="7560840" cy="4176464"/>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4392488"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Problemas encontrados</a:t>
            </a:r>
          </a:p>
          <a:p>
            <a:endParaRPr lang="es-ES" dirty="0"/>
          </a:p>
        </p:txBody>
      </p:sp>
      <p:sp>
        <p:nvSpPr>
          <p:cNvPr id="8" name="8 Marcador de contenido">
            <a:extLst>
              <a:ext uri="{FF2B5EF4-FFF2-40B4-BE49-F238E27FC236}">
                <a16:creationId xmlns:a16="http://schemas.microsoft.com/office/drawing/2014/main" id="{F5ECE81F-9D87-3913-17B7-9F1E37D60438}"/>
              </a:ext>
            </a:extLst>
          </p:cNvPr>
          <p:cNvSpPr txBox="1">
            <a:spLocks/>
          </p:cNvSpPr>
          <p:nvPr/>
        </p:nvSpPr>
        <p:spPr>
          <a:xfrm>
            <a:off x="323528" y="1557991"/>
            <a:ext cx="3456384" cy="42338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Exceso de tiempo</a:t>
            </a:r>
          </a:p>
        </p:txBody>
      </p:sp>
      <p:pic>
        <p:nvPicPr>
          <p:cNvPr id="7" name="Picture 6">
            <a:extLst>
              <a:ext uri="{FF2B5EF4-FFF2-40B4-BE49-F238E27FC236}">
                <a16:creationId xmlns:a16="http://schemas.microsoft.com/office/drawing/2014/main" id="{C4F6E469-CB10-EF1C-4F73-6671A9B68D6E}"/>
              </a:ext>
            </a:extLst>
          </p:cNvPr>
          <p:cNvPicPr>
            <a:picLocks noChangeAspect="1"/>
          </p:cNvPicPr>
          <p:nvPr/>
        </p:nvPicPr>
        <p:blipFill rotWithShape="1">
          <a:blip r:embed="rId4">
            <a:extLst>
              <a:ext uri="{28A0092B-C50C-407E-A947-70E740481C1C}">
                <a14:useLocalDpi xmlns:a14="http://schemas.microsoft.com/office/drawing/2010/main" val="0"/>
              </a:ext>
            </a:extLst>
          </a:blip>
          <a:srcRect l="1274" r="35080"/>
          <a:stretch/>
        </p:blipFill>
        <p:spPr>
          <a:xfrm>
            <a:off x="827584" y="2299859"/>
            <a:ext cx="3384377" cy="3425708"/>
          </a:xfrm>
          <a:prstGeom prst="rect">
            <a:avLst/>
          </a:prstGeom>
        </p:spPr>
      </p:pic>
      <p:pic>
        <p:nvPicPr>
          <p:cNvPr id="16" name="Picture 15">
            <a:extLst>
              <a:ext uri="{FF2B5EF4-FFF2-40B4-BE49-F238E27FC236}">
                <a16:creationId xmlns:a16="http://schemas.microsoft.com/office/drawing/2014/main" id="{D47A3D32-032F-8D77-7772-3DA8C382A023}"/>
              </a:ext>
            </a:extLst>
          </p:cNvPr>
          <p:cNvPicPr>
            <a:picLocks noChangeAspect="1"/>
          </p:cNvPicPr>
          <p:nvPr/>
        </p:nvPicPr>
        <p:blipFill rotWithShape="1">
          <a:blip r:embed="rId5">
            <a:extLst>
              <a:ext uri="{28A0092B-C50C-407E-A947-70E740481C1C}">
                <a14:useLocalDpi xmlns:a14="http://schemas.microsoft.com/office/drawing/2010/main" val="0"/>
              </a:ext>
            </a:extLst>
          </a:blip>
          <a:srcRect l="3542" r="36485"/>
          <a:stretch/>
        </p:blipFill>
        <p:spPr>
          <a:xfrm>
            <a:off x="4712210" y="2348880"/>
            <a:ext cx="3403653" cy="3246691"/>
          </a:xfrm>
          <a:prstGeom prst="rect">
            <a:avLst/>
          </a:prstGeom>
        </p:spPr>
      </p:pic>
      <p:sp>
        <p:nvSpPr>
          <p:cNvPr id="17" name="8 Marcador de contenido">
            <a:extLst>
              <a:ext uri="{FF2B5EF4-FFF2-40B4-BE49-F238E27FC236}">
                <a16:creationId xmlns:a16="http://schemas.microsoft.com/office/drawing/2014/main" id="{A1C8BA7D-98B3-7A6E-1B12-A74E77DFDC86}"/>
              </a:ext>
            </a:extLst>
          </p:cNvPr>
          <p:cNvSpPr txBox="1">
            <a:spLocks/>
          </p:cNvSpPr>
          <p:nvPr/>
        </p:nvSpPr>
        <p:spPr>
          <a:xfrm>
            <a:off x="1132465" y="5805264"/>
            <a:ext cx="2204782" cy="41346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Desvíos leves</a:t>
            </a:r>
          </a:p>
        </p:txBody>
      </p:sp>
      <p:sp>
        <p:nvSpPr>
          <p:cNvPr id="18" name="8 Marcador de contenido">
            <a:extLst>
              <a:ext uri="{FF2B5EF4-FFF2-40B4-BE49-F238E27FC236}">
                <a16:creationId xmlns:a16="http://schemas.microsoft.com/office/drawing/2014/main" id="{E7F35E22-9DD9-86EB-D483-E87EDF196540}"/>
              </a:ext>
            </a:extLst>
          </p:cNvPr>
          <p:cNvSpPr txBox="1">
            <a:spLocks/>
          </p:cNvSpPr>
          <p:nvPr/>
        </p:nvSpPr>
        <p:spPr>
          <a:xfrm>
            <a:off x="5364088" y="5813278"/>
            <a:ext cx="2204782" cy="41346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Desvíos graves</a:t>
            </a:r>
          </a:p>
        </p:txBody>
      </p:sp>
      <p:cxnSp>
        <p:nvCxnSpPr>
          <p:cNvPr id="22" name="Straight Connector 21">
            <a:extLst>
              <a:ext uri="{FF2B5EF4-FFF2-40B4-BE49-F238E27FC236}">
                <a16:creationId xmlns:a16="http://schemas.microsoft.com/office/drawing/2014/main" id="{9099D8CB-8C71-2639-EE5C-AC4A23EA87AD}"/>
              </a:ext>
            </a:extLst>
          </p:cNvPr>
          <p:cNvCxnSpPr/>
          <p:nvPr/>
        </p:nvCxnSpPr>
        <p:spPr>
          <a:xfrm flipH="1">
            <a:off x="5004048" y="2996952"/>
            <a:ext cx="540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2A5F64F-209A-9893-5668-76C4013889F7}"/>
              </a:ext>
            </a:extLst>
          </p:cNvPr>
          <p:cNvCxnSpPr/>
          <p:nvPr/>
        </p:nvCxnSpPr>
        <p:spPr>
          <a:xfrm flipH="1">
            <a:off x="5004048" y="3744000"/>
            <a:ext cx="540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F22E98DE-A625-2D89-94A6-4A3E64F98594}"/>
              </a:ext>
            </a:extLst>
          </p:cNvPr>
          <p:cNvCxnSpPr/>
          <p:nvPr/>
        </p:nvCxnSpPr>
        <p:spPr>
          <a:xfrm flipH="1">
            <a:off x="4996036" y="4437112"/>
            <a:ext cx="540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5A8FA3B2-BD89-D8D8-565E-FA84CE11CD51}"/>
              </a:ext>
            </a:extLst>
          </p:cNvPr>
          <p:cNvCxnSpPr/>
          <p:nvPr/>
        </p:nvCxnSpPr>
        <p:spPr>
          <a:xfrm flipH="1">
            <a:off x="4932040" y="5589240"/>
            <a:ext cx="540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9310983D-D8A4-F816-A6FC-F2AED444AAE1}"/>
              </a:ext>
            </a:extLst>
          </p:cNvPr>
          <p:cNvCxnSpPr/>
          <p:nvPr/>
        </p:nvCxnSpPr>
        <p:spPr>
          <a:xfrm flipH="1">
            <a:off x="6804248" y="2996952"/>
            <a:ext cx="540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9A30FE3-6196-C42B-5EA8-27396D15E819}"/>
              </a:ext>
            </a:extLst>
          </p:cNvPr>
          <p:cNvCxnSpPr/>
          <p:nvPr/>
        </p:nvCxnSpPr>
        <p:spPr>
          <a:xfrm flipH="1">
            <a:off x="6804248" y="4104000"/>
            <a:ext cx="540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2035D44A-8FA6-6402-AD97-4C4F4E1E540F}"/>
              </a:ext>
            </a:extLst>
          </p:cNvPr>
          <p:cNvCxnSpPr/>
          <p:nvPr/>
        </p:nvCxnSpPr>
        <p:spPr>
          <a:xfrm flipH="1">
            <a:off x="6804248" y="4797152"/>
            <a:ext cx="540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8397EC01-DF8B-27CE-BFDE-55D4493F5E35}"/>
              </a:ext>
            </a:extLst>
          </p:cNvPr>
          <p:cNvCxnSpPr/>
          <p:nvPr/>
        </p:nvCxnSpPr>
        <p:spPr>
          <a:xfrm flipH="1">
            <a:off x="6804248" y="5544000"/>
            <a:ext cx="54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35894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4392488"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Resultados obtenidos</a:t>
            </a:r>
          </a:p>
          <a:p>
            <a:endParaRPr lang="es-ES" dirty="0"/>
          </a:p>
        </p:txBody>
      </p:sp>
      <p:grpSp>
        <p:nvGrpSpPr>
          <p:cNvPr id="2" name="Group 1">
            <a:extLst>
              <a:ext uri="{FF2B5EF4-FFF2-40B4-BE49-F238E27FC236}">
                <a16:creationId xmlns:a16="http://schemas.microsoft.com/office/drawing/2014/main" id="{5D9A8835-6305-7397-A079-E8C4B9AD196A}"/>
              </a:ext>
            </a:extLst>
          </p:cNvPr>
          <p:cNvGrpSpPr/>
          <p:nvPr/>
        </p:nvGrpSpPr>
        <p:grpSpPr>
          <a:xfrm>
            <a:off x="457200" y="1524825"/>
            <a:ext cx="8229600" cy="3808350"/>
            <a:chOff x="0" y="587586"/>
            <a:chExt cx="8229600" cy="3808350"/>
          </a:xfrm>
        </p:grpSpPr>
        <p:sp>
          <p:nvSpPr>
            <p:cNvPr id="6" name="Rectangle 5">
              <a:extLst>
                <a:ext uri="{FF2B5EF4-FFF2-40B4-BE49-F238E27FC236}">
                  <a16:creationId xmlns:a16="http://schemas.microsoft.com/office/drawing/2014/main" id="{901B1C20-A29F-4D20-4A8B-97AA0D3F0959}"/>
                </a:ext>
              </a:extLst>
            </p:cNvPr>
            <p:cNvSpPr/>
            <p:nvPr/>
          </p:nvSpPr>
          <p:spPr>
            <a:xfrm>
              <a:off x="0" y="587586"/>
              <a:ext cx="8229600" cy="3808350"/>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9" name="TextBox 8">
              <a:extLst>
                <a:ext uri="{FF2B5EF4-FFF2-40B4-BE49-F238E27FC236}">
                  <a16:creationId xmlns:a16="http://schemas.microsoft.com/office/drawing/2014/main" id="{6CBF1486-98D4-B8C7-2D7A-DA142C5B7F73}"/>
                </a:ext>
              </a:extLst>
            </p:cNvPr>
            <p:cNvSpPr txBox="1"/>
            <p:nvPr/>
          </p:nvSpPr>
          <p:spPr>
            <a:xfrm>
              <a:off x="0" y="587586"/>
              <a:ext cx="8229600" cy="38083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8708" tIns="645668" rIns="638708" bIns="220472" numCol="1" spcCol="1270" anchor="t" anchorCtr="0">
              <a:noAutofit/>
            </a:bodyPr>
            <a:lstStyle/>
            <a:p>
              <a:pPr marL="285750" lvl="1" indent="-285750" algn="l" defTabSz="1377950">
                <a:lnSpc>
                  <a:spcPct val="90000"/>
                </a:lnSpc>
                <a:spcBef>
                  <a:spcPct val="0"/>
                </a:spcBef>
                <a:spcAft>
                  <a:spcPct val="15000"/>
                </a:spcAft>
                <a:buChar char="•"/>
              </a:pPr>
              <a:r>
                <a:rPr lang="es-AR" sz="2400" kern="1200" dirty="0"/>
                <a:t>Se puede aplicar Minería de Procesos en la distribución postal.</a:t>
              </a:r>
              <a:endParaRPr lang="es-ES" sz="2400" kern="1200" dirty="0"/>
            </a:p>
            <a:p>
              <a:pPr marL="285750" lvl="1" indent="-285750" algn="l" defTabSz="1377950">
                <a:lnSpc>
                  <a:spcPct val="90000"/>
                </a:lnSpc>
                <a:spcBef>
                  <a:spcPct val="0"/>
                </a:spcBef>
                <a:spcAft>
                  <a:spcPct val="15000"/>
                </a:spcAft>
                <a:buChar char="•"/>
              </a:pPr>
              <a:r>
                <a:rPr lang="es-AR" sz="2400" kern="1200" dirty="0"/>
                <a:t>El proceso descubierto es similar al propuesto.</a:t>
              </a:r>
              <a:endParaRPr lang="es-ES" sz="2400" kern="1200" dirty="0"/>
            </a:p>
            <a:p>
              <a:pPr marL="285750" lvl="1" indent="-285750" algn="l" defTabSz="1377950">
                <a:lnSpc>
                  <a:spcPct val="90000"/>
                </a:lnSpc>
                <a:spcBef>
                  <a:spcPct val="0"/>
                </a:spcBef>
                <a:spcAft>
                  <a:spcPct val="15000"/>
                </a:spcAft>
                <a:buChar char="•"/>
              </a:pPr>
              <a:r>
                <a:rPr lang="en-US" sz="2400" kern="1200" dirty="0"/>
                <a:t>El </a:t>
              </a:r>
              <a:r>
                <a:rPr lang="es-AR" sz="2400" kern="1200" dirty="0"/>
                <a:t>análisis de ajuste de trazas permite encontrar desvíos operativos.</a:t>
              </a:r>
            </a:p>
            <a:p>
              <a:pPr marL="285750" lvl="1" indent="-285750" algn="l" defTabSz="1377950">
                <a:lnSpc>
                  <a:spcPct val="90000"/>
                </a:lnSpc>
                <a:spcBef>
                  <a:spcPct val="0"/>
                </a:spcBef>
                <a:spcAft>
                  <a:spcPct val="15000"/>
                </a:spcAft>
                <a:buChar char="•"/>
              </a:pPr>
              <a:r>
                <a:rPr lang="es-AR" sz="2400" kern="1200" dirty="0"/>
                <a:t>El análisis de performance permite encontra</a:t>
              </a:r>
              <a:r>
                <a:rPr lang="es-AR" sz="2400" dirty="0"/>
                <a:t>r otro tipo de desvíos no considerados hasta el momento. </a:t>
              </a:r>
              <a:endParaRPr lang="es-ES" sz="2400" kern="1200" dirty="0"/>
            </a:p>
          </p:txBody>
        </p:sp>
      </p:grpSp>
    </p:spTree>
    <p:extLst>
      <p:ext uri="{BB962C8B-B14F-4D97-AF65-F5344CB8AC3E}">
        <p14:creationId xmlns:p14="http://schemas.microsoft.com/office/powerpoint/2010/main" val="2940705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3466728" cy="4525963"/>
          </a:xfrm>
        </p:spPr>
        <p:txBody>
          <a:bodyPr/>
          <a:lstStyle/>
          <a:p>
            <a:pPr marL="0" indent="0" algn="ctr">
              <a:buNone/>
            </a:pPr>
            <a:r>
              <a:rPr lang="es-ES" sz="2800" dirty="0"/>
              <a:t>Minería de Procesos en la Ingeniería de Software</a:t>
            </a:r>
          </a:p>
          <a:p>
            <a:pPr marL="0" indent="0">
              <a:buNone/>
            </a:pPr>
            <a:endParaRPr lang="es-ES" dirty="0"/>
          </a:p>
        </p:txBody>
      </p:sp>
      <p:sp>
        <p:nvSpPr>
          <p:cNvPr id="4" name="3 Rectángulo redondeado"/>
          <p:cNvSpPr/>
          <p:nvPr/>
        </p:nvSpPr>
        <p:spPr>
          <a:xfrm>
            <a:off x="4572000" y="-27384"/>
            <a:ext cx="4572000" cy="6885384"/>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p>
        </p:txBody>
      </p:sp>
      <p:sp>
        <p:nvSpPr>
          <p:cNvPr id="5" name="Shape 185"/>
          <p:cNvSpPr/>
          <p:nvPr/>
        </p:nvSpPr>
        <p:spPr>
          <a:xfrm>
            <a:off x="4499992" y="-27384"/>
            <a:ext cx="72008" cy="6885384"/>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6" name="Title 4"/>
          <p:cNvSpPr txBox="1">
            <a:spLocks/>
          </p:cNvSpPr>
          <p:nvPr/>
        </p:nvSpPr>
        <p:spPr>
          <a:xfrm>
            <a:off x="4788024" y="2276872"/>
            <a:ext cx="3888432" cy="212479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dirty="0">
                <a:solidFill>
                  <a:schemeClr val="bg1"/>
                </a:solidFill>
              </a:rPr>
              <a:t>Solución Propuesta</a:t>
            </a:r>
            <a:endParaRPr lang="en-US" dirty="0">
              <a:solidFill>
                <a:schemeClr val="bg1"/>
              </a:solidFill>
            </a:endParaRPr>
          </a:p>
        </p:txBody>
      </p:sp>
      <p:pic>
        <p:nvPicPr>
          <p:cNvPr id="7" name="Picture 2" descr="D:\Facultad\UNLP - Tesis\PowerPoint\escudoUN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415308"/>
            <a:ext cx="1296144" cy="157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890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B56446F3-FADB-D246-3224-84EAF5BAC51C}"/>
              </a:ext>
            </a:extLst>
          </p:cNvPr>
          <p:cNvGraphicFramePr/>
          <p:nvPr>
            <p:extLst>
              <p:ext uri="{D42A27DB-BD31-4B8C-83A1-F6EECF244321}">
                <p14:modId xmlns:p14="http://schemas.microsoft.com/office/powerpoint/2010/main" val="1670913266"/>
              </p:ext>
            </p:extLst>
          </p:nvPr>
        </p:nvGraphicFramePr>
        <p:xfrm>
          <a:off x="827584" y="1412777"/>
          <a:ext cx="7632848" cy="4850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00819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b="1" dirty="0"/>
              <a:t>INTRODUCCIÓN</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0030573-644A-28C5-8948-8DD367446022}"/>
              </a:ext>
            </a:extLst>
          </p:cNvPr>
          <p:cNvGrpSpPr/>
          <p:nvPr/>
        </p:nvGrpSpPr>
        <p:grpSpPr>
          <a:xfrm>
            <a:off x="1020599" y="2060848"/>
            <a:ext cx="7102801" cy="3803853"/>
            <a:chOff x="0" y="441021"/>
            <a:chExt cx="8229600" cy="4057200"/>
          </a:xfrm>
        </p:grpSpPr>
        <p:sp>
          <p:nvSpPr>
            <p:cNvPr id="6" name="Rectangle 5">
              <a:extLst>
                <a:ext uri="{FF2B5EF4-FFF2-40B4-BE49-F238E27FC236}">
                  <a16:creationId xmlns:a16="http://schemas.microsoft.com/office/drawing/2014/main" id="{5F3C0ECA-C514-B6F8-5F7E-CD8E5B8C7CFB}"/>
                </a:ext>
              </a:extLst>
            </p:cNvPr>
            <p:cNvSpPr/>
            <p:nvPr/>
          </p:nvSpPr>
          <p:spPr>
            <a:xfrm>
              <a:off x="0" y="441021"/>
              <a:ext cx="8229600" cy="4057200"/>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7" name="TextBox 6">
              <a:extLst>
                <a:ext uri="{FF2B5EF4-FFF2-40B4-BE49-F238E27FC236}">
                  <a16:creationId xmlns:a16="http://schemas.microsoft.com/office/drawing/2014/main" id="{86A314D2-ECAF-B494-B627-FE306BA2C76D}"/>
                </a:ext>
              </a:extLst>
            </p:cNvPr>
            <p:cNvSpPr txBox="1"/>
            <p:nvPr/>
          </p:nvSpPr>
          <p:spPr>
            <a:xfrm>
              <a:off x="0" y="441021"/>
              <a:ext cx="8229600" cy="40572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8708" tIns="583184" rIns="638708" bIns="199136" numCol="1" spcCol="1270" anchor="t" anchorCtr="0">
              <a:noAutofit/>
            </a:bodyPr>
            <a:lstStyle/>
            <a:p>
              <a:pPr marL="0" lvl="1" algn="l" defTabSz="1244600">
                <a:lnSpc>
                  <a:spcPct val="90000"/>
                </a:lnSpc>
                <a:spcBef>
                  <a:spcPct val="0"/>
                </a:spcBef>
                <a:spcAft>
                  <a:spcPct val="15000"/>
                </a:spcAft>
              </a:pPr>
              <a:endParaRPr lang="es-ES" sz="2800" kern="1200" dirty="0"/>
            </a:p>
          </p:txBody>
        </p:sp>
      </p:grpSp>
      <p:pic>
        <p:nvPicPr>
          <p:cNvPr id="1026" name="Picture 2" descr="Programa Ejecutivo Fundamentos de Data Science | Cursos | Universidad de  Palermo">
            <a:extLst>
              <a:ext uri="{FF2B5EF4-FFF2-40B4-BE49-F238E27FC236}">
                <a16:creationId xmlns:a16="http://schemas.microsoft.com/office/drawing/2014/main" id="{AE0F90C8-37BD-37B3-FF62-64C9230C6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427" y="2348880"/>
            <a:ext cx="5915146" cy="3312482"/>
          </a:xfrm>
          <a:prstGeom prst="rect">
            <a:avLst/>
          </a:prstGeom>
          <a:noFill/>
          <a:extLst>
            <a:ext uri="{909E8E84-426E-40DD-AFC4-6F175D3DCCD1}">
              <a14:hiddenFill xmlns:a14="http://schemas.microsoft.com/office/drawing/2010/main">
                <a:solidFill>
                  <a:srgbClr val="FFFFFF"/>
                </a:solidFill>
              </a14:hiddenFill>
            </a:ext>
          </a:extLst>
        </p:spPr>
      </p:pic>
      <p:sp>
        <p:nvSpPr>
          <p:cNvPr id="8" name="2 Marcador de contenido">
            <a:extLst>
              <a:ext uri="{FF2B5EF4-FFF2-40B4-BE49-F238E27FC236}">
                <a16:creationId xmlns:a16="http://schemas.microsoft.com/office/drawing/2014/main" id="{416161C8-299F-212C-E558-161B2D0D39B8}"/>
              </a:ext>
            </a:extLst>
          </p:cNvPr>
          <p:cNvSpPr txBox="1">
            <a:spLocks/>
          </p:cNvSpPr>
          <p:nvPr/>
        </p:nvSpPr>
        <p:spPr>
          <a:xfrm>
            <a:off x="107504" y="1374334"/>
            <a:ext cx="3384376" cy="63873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Introducción</a:t>
            </a:r>
          </a:p>
          <a:p>
            <a:endParaRPr lang="es-ES" dirty="0"/>
          </a:p>
        </p:txBody>
      </p:sp>
    </p:spTree>
    <p:extLst>
      <p:ext uri="{BB962C8B-B14F-4D97-AF65-F5344CB8AC3E}">
        <p14:creationId xmlns:p14="http://schemas.microsoft.com/office/powerpoint/2010/main" val="3344972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B56446F3-FADB-D246-3224-84EAF5BAC51C}"/>
              </a:ext>
            </a:extLst>
          </p:cNvPr>
          <p:cNvGraphicFramePr/>
          <p:nvPr>
            <p:extLst>
              <p:ext uri="{D42A27DB-BD31-4B8C-83A1-F6EECF244321}">
                <p14:modId xmlns:p14="http://schemas.microsoft.com/office/powerpoint/2010/main" val="1515464407"/>
              </p:ext>
            </p:extLst>
          </p:nvPr>
        </p:nvGraphicFramePr>
        <p:xfrm>
          <a:off x="827584" y="1412777"/>
          <a:ext cx="7632848" cy="4850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68482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2448272"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Arquitectura</a:t>
            </a:r>
          </a:p>
          <a:p>
            <a:endParaRPr lang="es-ES" dirty="0"/>
          </a:p>
        </p:txBody>
      </p:sp>
      <p:grpSp>
        <p:nvGrpSpPr>
          <p:cNvPr id="2" name="Group 1">
            <a:extLst>
              <a:ext uri="{FF2B5EF4-FFF2-40B4-BE49-F238E27FC236}">
                <a16:creationId xmlns:a16="http://schemas.microsoft.com/office/drawing/2014/main" id="{5D9A8835-6305-7397-A079-E8C4B9AD196A}"/>
              </a:ext>
            </a:extLst>
          </p:cNvPr>
          <p:cNvGrpSpPr/>
          <p:nvPr/>
        </p:nvGrpSpPr>
        <p:grpSpPr>
          <a:xfrm>
            <a:off x="323528" y="1524824"/>
            <a:ext cx="8363272" cy="4208431"/>
            <a:chOff x="0" y="587586"/>
            <a:chExt cx="8229600" cy="3808350"/>
          </a:xfrm>
        </p:grpSpPr>
        <p:sp>
          <p:nvSpPr>
            <p:cNvPr id="6" name="Rectangle 5">
              <a:extLst>
                <a:ext uri="{FF2B5EF4-FFF2-40B4-BE49-F238E27FC236}">
                  <a16:creationId xmlns:a16="http://schemas.microsoft.com/office/drawing/2014/main" id="{901B1C20-A29F-4D20-4A8B-97AA0D3F0959}"/>
                </a:ext>
              </a:extLst>
            </p:cNvPr>
            <p:cNvSpPr/>
            <p:nvPr/>
          </p:nvSpPr>
          <p:spPr>
            <a:xfrm>
              <a:off x="0" y="587586"/>
              <a:ext cx="8229600" cy="3808350"/>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9" name="TextBox 8">
              <a:extLst>
                <a:ext uri="{FF2B5EF4-FFF2-40B4-BE49-F238E27FC236}">
                  <a16:creationId xmlns:a16="http://schemas.microsoft.com/office/drawing/2014/main" id="{6CBF1486-98D4-B8C7-2D7A-DA142C5B7F73}"/>
                </a:ext>
              </a:extLst>
            </p:cNvPr>
            <p:cNvSpPr txBox="1"/>
            <p:nvPr/>
          </p:nvSpPr>
          <p:spPr>
            <a:xfrm>
              <a:off x="0" y="587586"/>
              <a:ext cx="8229600" cy="38083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8708" tIns="645668" rIns="638708" bIns="220472" numCol="1" spcCol="1270" anchor="t" anchorCtr="0">
              <a:noAutofit/>
            </a:bodyPr>
            <a:lstStyle/>
            <a:p>
              <a:pPr marL="0" lvl="1" algn="l" defTabSz="1377950">
                <a:lnSpc>
                  <a:spcPct val="90000"/>
                </a:lnSpc>
                <a:spcBef>
                  <a:spcPct val="0"/>
                </a:spcBef>
                <a:spcAft>
                  <a:spcPct val="15000"/>
                </a:spcAft>
              </a:pPr>
              <a:r>
                <a:rPr lang="es-AR" sz="2400" dirty="0"/>
                <a:t> </a:t>
              </a:r>
              <a:endParaRPr lang="es-ES" sz="2400" kern="1200" dirty="0"/>
            </a:p>
          </p:txBody>
        </p:sp>
      </p:grpSp>
      <p:pic>
        <p:nvPicPr>
          <p:cNvPr id="8" name="Picture 7">
            <a:extLst>
              <a:ext uri="{FF2B5EF4-FFF2-40B4-BE49-F238E27FC236}">
                <a16:creationId xmlns:a16="http://schemas.microsoft.com/office/drawing/2014/main" id="{41B65A0C-7438-11BB-D2F0-293561472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1972083"/>
            <a:ext cx="5242917" cy="3225317"/>
          </a:xfrm>
          <a:prstGeom prst="rect">
            <a:avLst/>
          </a:prstGeom>
        </p:spPr>
      </p:pic>
      <p:graphicFrame>
        <p:nvGraphicFramePr>
          <p:cNvPr id="10" name="Diagram 9">
            <a:extLst>
              <a:ext uri="{FF2B5EF4-FFF2-40B4-BE49-F238E27FC236}">
                <a16:creationId xmlns:a16="http://schemas.microsoft.com/office/drawing/2014/main" id="{163A74A2-E5E1-B0F4-E3EA-68A30124CA52}"/>
              </a:ext>
            </a:extLst>
          </p:cNvPr>
          <p:cNvGraphicFramePr/>
          <p:nvPr>
            <p:extLst>
              <p:ext uri="{D42A27DB-BD31-4B8C-83A1-F6EECF244321}">
                <p14:modId xmlns:p14="http://schemas.microsoft.com/office/powerpoint/2010/main" val="3130606837"/>
              </p:ext>
            </p:extLst>
          </p:nvPr>
        </p:nvGraphicFramePr>
        <p:xfrm>
          <a:off x="-180528" y="1667809"/>
          <a:ext cx="3600400" cy="38550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6510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163A74A2-E5E1-B0F4-E3EA-68A30124CA52}"/>
              </a:ext>
            </a:extLst>
          </p:cNvPr>
          <p:cNvGraphicFramePr/>
          <p:nvPr>
            <p:extLst>
              <p:ext uri="{D42A27DB-BD31-4B8C-83A1-F6EECF244321}">
                <p14:modId xmlns:p14="http://schemas.microsoft.com/office/powerpoint/2010/main" val="2901772847"/>
              </p:ext>
            </p:extLst>
          </p:nvPr>
        </p:nvGraphicFramePr>
        <p:xfrm>
          <a:off x="755576" y="1780828"/>
          <a:ext cx="7128792" cy="3690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2 Marcador de contenido">
            <a:extLst>
              <a:ext uri="{FF2B5EF4-FFF2-40B4-BE49-F238E27FC236}">
                <a16:creationId xmlns:a16="http://schemas.microsoft.com/office/drawing/2014/main" id="{DFD1F34D-5253-F748-7A17-57DDD79B5A32}"/>
              </a:ext>
            </a:extLst>
          </p:cNvPr>
          <p:cNvSpPr txBox="1">
            <a:spLocks/>
          </p:cNvSpPr>
          <p:nvPr/>
        </p:nvSpPr>
        <p:spPr>
          <a:xfrm>
            <a:off x="35496" y="942286"/>
            <a:ext cx="2736304"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Análisis - Diseño</a:t>
            </a:r>
          </a:p>
          <a:p>
            <a:endParaRPr lang="es-ES" dirty="0"/>
          </a:p>
        </p:txBody>
      </p:sp>
    </p:spTree>
    <p:extLst>
      <p:ext uri="{BB962C8B-B14F-4D97-AF65-F5344CB8AC3E}">
        <p14:creationId xmlns:p14="http://schemas.microsoft.com/office/powerpoint/2010/main" val="1077510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DA3D43-D700-8A1E-2920-8E82F7C717D9}"/>
              </a:ext>
            </a:extLst>
          </p:cNvPr>
          <p:cNvSpPr/>
          <p:nvPr/>
        </p:nvSpPr>
        <p:spPr>
          <a:xfrm>
            <a:off x="683568" y="1985912"/>
            <a:ext cx="7560840" cy="4176464"/>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2736304"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Análisis - Diseño</a:t>
            </a:r>
          </a:p>
          <a:p>
            <a:endParaRPr lang="es-ES" dirty="0"/>
          </a:p>
        </p:txBody>
      </p:sp>
      <p:pic>
        <p:nvPicPr>
          <p:cNvPr id="15" name="Picture 14">
            <a:extLst>
              <a:ext uri="{FF2B5EF4-FFF2-40B4-BE49-F238E27FC236}">
                <a16:creationId xmlns:a16="http://schemas.microsoft.com/office/drawing/2014/main" id="{F4461413-84FC-E063-A6F4-39182B22ED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692" y="2147471"/>
            <a:ext cx="4082356" cy="278907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B14AB476-BC5E-AA81-B90C-01C9F42A0C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9872" y="3289677"/>
            <a:ext cx="4632220" cy="272396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6" name="8 Marcador de contenido">
            <a:extLst>
              <a:ext uri="{FF2B5EF4-FFF2-40B4-BE49-F238E27FC236}">
                <a16:creationId xmlns:a16="http://schemas.microsoft.com/office/drawing/2014/main" id="{855E5658-0DA4-2E82-6F75-DAABC1722A01}"/>
              </a:ext>
            </a:extLst>
          </p:cNvPr>
          <p:cNvSpPr txBox="1">
            <a:spLocks/>
          </p:cNvSpPr>
          <p:nvPr/>
        </p:nvSpPr>
        <p:spPr>
          <a:xfrm>
            <a:off x="467544" y="6288547"/>
            <a:ext cx="6048672" cy="372388"/>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Análisis y diseño generados en conjunto en cada subtarea</a:t>
            </a:r>
          </a:p>
        </p:txBody>
      </p:sp>
      <p:sp>
        <p:nvSpPr>
          <p:cNvPr id="7" name="8 Marcador de contenido">
            <a:extLst>
              <a:ext uri="{FF2B5EF4-FFF2-40B4-BE49-F238E27FC236}">
                <a16:creationId xmlns:a16="http://schemas.microsoft.com/office/drawing/2014/main" id="{430C2C71-3780-A92B-3B8A-2247239F2C0B}"/>
              </a:ext>
            </a:extLst>
          </p:cNvPr>
          <p:cNvSpPr txBox="1">
            <a:spLocks/>
          </p:cNvSpPr>
          <p:nvPr/>
        </p:nvSpPr>
        <p:spPr>
          <a:xfrm>
            <a:off x="322438" y="1525804"/>
            <a:ext cx="6769842" cy="460108"/>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Una épica para cada requerimiento con sus respectivas subtareas</a:t>
            </a:r>
          </a:p>
        </p:txBody>
      </p:sp>
    </p:spTree>
    <p:extLst>
      <p:ext uri="{BB962C8B-B14F-4D97-AF65-F5344CB8AC3E}">
        <p14:creationId xmlns:p14="http://schemas.microsoft.com/office/powerpoint/2010/main" val="805852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107504" y="942286"/>
            <a:ext cx="1800200" cy="6602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Desarrollo</a:t>
            </a:r>
          </a:p>
          <a:p>
            <a:endParaRPr lang="es-ES" dirty="0"/>
          </a:p>
        </p:txBody>
      </p:sp>
      <p:graphicFrame>
        <p:nvGraphicFramePr>
          <p:cNvPr id="10" name="Diagram 9">
            <a:extLst>
              <a:ext uri="{FF2B5EF4-FFF2-40B4-BE49-F238E27FC236}">
                <a16:creationId xmlns:a16="http://schemas.microsoft.com/office/drawing/2014/main" id="{163A74A2-E5E1-B0F4-E3EA-68A30124CA52}"/>
              </a:ext>
            </a:extLst>
          </p:cNvPr>
          <p:cNvGraphicFramePr/>
          <p:nvPr>
            <p:extLst>
              <p:ext uri="{D42A27DB-BD31-4B8C-83A1-F6EECF244321}">
                <p14:modId xmlns:p14="http://schemas.microsoft.com/office/powerpoint/2010/main" val="2830111683"/>
              </p:ext>
            </p:extLst>
          </p:nvPr>
        </p:nvGraphicFramePr>
        <p:xfrm>
          <a:off x="971600" y="1556792"/>
          <a:ext cx="7200800" cy="44907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4896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DA3D43-D700-8A1E-2920-8E82F7C717D9}"/>
              </a:ext>
            </a:extLst>
          </p:cNvPr>
          <p:cNvSpPr/>
          <p:nvPr/>
        </p:nvSpPr>
        <p:spPr>
          <a:xfrm>
            <a:off x="971600" y="2598316"/>
            <a:ext cx="6588400" cy="3638995"/>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2736304"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Desarrollo</a:t>
            </a:r>
          </a:p>
          <a:p>
            <a:endParaRPr lang="es-ES" dirty="0"/>
          </a:p>
        </p:txBody>
      </p:sp>
      <p:sp>
        <p:nvSpPr>
          <p:cNvPr id="7" name="8 Marcador de contenido">
            <a:extLst>
              <a:ext uri="{FF2B5EF4-FFF2-40B4-BE49-F238E27FC236}">
                <a16:creationId xmlns:a16="http://schemas.microsoft.com/office/drawing/2014/main" id="{430C2C71-3780-A92B-3B8A-2247239F2C0B}"/>
              </a:ext>
            </a:extLst>
          </p:cNvPr>
          <p:cNvSpPr txBox="1">
            <a:spLocks/>
          </p:cNvSpPr>
          <p:nvPr/>
        </p:nvSpPr>
        <p:spPr>
          <a:xfrm>
            <a:off x="106959" y="1525804"/>
            <a:ext cx="4753073" cy="46010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Componente Minería de procesos</a:t>
            </a:r>
          </a:p>
        </p:txBody>
      </p:sp>
      <p:pic>
        <p:nvPicPr>
          <p:cNvPr id="9" name="Picture 8">
            <a:extLst>
              <a:ext uri="{FF2B5EF4-FFF2-40B4-BE49-F238E27FC236}">
                <a16:creationId xmlns:a16="http://schemas.microsoft.com/office/drawing/2014/main" id="{F2244B6D-77C0-8A9F-5830-313D09EEBB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665" y="2714519"/>
            <a:ext cx="6229647" cy="3450785"/>
          </a:xfrm>
          <a:prstGeom prst="rect">
            <a:avLst/>
          </a:prstGeom>
        </p:spPr>
      </p:pic>
      <p:graphicFrame>
        <p:nvGraphicFramePr>
          <p:cNvPr id="10" name="Diagram 9">
            <a:extLst>
              <a:ext uri="{FF2B5EF4-FFF2-40B4-BE49-F238E27FC236}">
                <a16:creationId xmlns:a16="http://schemas.microsoft.com/office/drawing/2014/main" id="{419B4C7C-CB6A-19F2-7C57-95AEC7C48701}"/>
              </a:ext>
            </a:extLst>
          </p:cNvPr>
          <p:cNvGraphicFramePr/>
          <p:nvPr>
            <p:extLst>
              <p:ext uri="{D42A27DB-BD31-4B8C-83A1-F6EECF244321}">
                <p14:modId xmlns:p14="http://schemas.microsoft.com/office/powerpoint/2010/main" val="3358521334"/>
              </p:ext>
            </p:extLst>
          </p:nvPr>
        </p:nvGraphicFramePr>
        <p:xfrm>
          <a:off x="608110" y="1628800"/>
          <a:ext cx="7636298" cy="1065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3167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DA3D43-D700-8A1E-2920-8E82F7C717D9}"/>
              </a:ext>
            </a:extLst>
          </p:cNvPr>
          <p:cNvSpPr/>
          <p:nvPr/>
        </p:nvSpPr>
        <p:spPr>
          <a:xfrm>
            <a:off x="971600" y="2598316"/>
            <a:ext cx="6588400" cy="3638995"/>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2736304"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Desarrollo</a:t>
            </a:r>
          </a:p>
          <a:p>
            <a:endParaRPr lang="es-ES" dirty="0"/>
          </a:p>
        </p:txBody>
      </p:sp>
      <p:sp>
        <p:nvSpPr>
          <p:cNvPr id="7" name="8 Marcador de contenido">
            <a:extLst>
              <a:ext uri="{FF2B5EF4-FFF2-40B4-BE49-F238E27FC236}">
                <a16:creationId xmlns:a16="http://schemas.microsoft.com/office/drawing/2014/main" id="{430C2C71-3780-A92B-3B8A-2247239F2C0B}"/>
              </a:ext>
            </a:extLst>
          </p:cNvPr>
          <p:cNvSpPr txBox="1">
            <a:spLocks/>
          </p:cNvSpPr>
          <p:nvPr/>
        </p:nvSpPr>
        <p:spPr>
          <a:xfrm>
            <a:off x="106959" y="1525804"/>
            <a:ext cx="4753073" cy="46010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API de gestión de incidencias</a:t>
            </a:r>
          </a:p>
        </p:txBody>
      </p:sp>
      <p:pic>
        <p:nvPicPr>
          <p:cNvPr id="8" name="Picture 7">
            <a:extLst>
              <a:ext uri="{FF2B5EF4-FFF2-40B4-BE49-F238E27FC236}">
                <a16:creationId xmlns:a16="http://schemas.microsoft.com/office/drawing/2014/main" id="{3DCF17FA-FA51-1E7A-FF79-8770B6B5D3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617" y="2764180"/>
            <a:ext cx="5063268" cy="2753052"/>
          </a:xfrm>
          <a:prstGeom prst="rect">
            <a:avLst/>
          </a:prstGeom>
        </p:spPr>
      </p:pic>
      <p:pic>
        <p:nvPicPr>
          <p:cNvPr id="12" name="Picture 11">
            <a:extLst>
              <a:ext uri="{FF2B5EF4-FFF2-40B4-BE49-F238E27FC236}">
                <a16:creationId xmlns:a16="http://schemas.microsoft.com/office/drawing/2014/main" id="{2C6755BD-CB33-26B3-B71E-794810E248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1915" y="3140968"/>
            <a:ext cx="4162169" cy="301253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13" name="8 Marcador de contenido">
            <a:extLst>
              <a:ext uri="{FF2B5EF4-FFF2-40B4-BE49-F238E27FC236}">
                <a16:creationId xmlns:a16="http://schemas.microsoft.com/office/drawing/2014/main" id="{BF231C8B-12CE-7E58-722E-B95BB61BC46D}"/>
              </a:ext>
            </a:extLst>
          </p:cNvPr>
          <p:cNvSpPr txBox="1">
            <a:spLocks/>
          </p:cNvSpPr>
          <p:nvPr/>
        </p:nvSpPr>
        <p:spPr>
          <a:xfrm>
            <a:off x="3491880" y="6265142"/>
            <a:ext cx="3096344" cy="26514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Documentación con </a:t>
            </a:r>
            <a:r>
              <a:rPr lang="es-AR" sz="2000" dirty="0" err="1">
                <a:solidFill>
                  <a:schemeClr val="tx1"/>
                </a:solidFill>
              </a:rPr>
              <a:t>Swagger</a:t>
            </a:r>
            <a:endParaRPr lang="es-AR" sz="2000" dirty="0">
              <a:solidFill>
                <a:schemeClr val="tx1"/>
              </a:solidFill>
            </a:endParaRPr>
          </a:p>
        </p:txBody>
      </p:sp>
      <p:sp>
        <p:nvSpPr>
          <p:cNvPr id="14" name="8 Marcador de contenido">
            <a:extLst>
              <a:ext uri="{FF2B5EF4-FFF2-40B4-BE49-F238E27FC236}">
                <a16:creationId xmlns:a16="http://schemas.microsoft.com/office/drawing/2014/main" id="{BF404106-D3A4-0354-CD43-B87FDCEB9E26}"/>
              </a:ext>
            </a:extLst>
          </p:cNvPr>
          <p:cNvSpPr txBox="1">
            <a:spLocks/>
          </p:cNvSpPr>
          <p:nvPr/>
        </p:nvSpPr>
        <p:spPr>
          <a:xfrm>
            <a:off x="827584" y="2344181"/>
            <a:ext cx="3096344" cy="26514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Arquitectura de tres capas</a:t>
            </a:r>
          </a:p>
        </p:txBody>
      </p:sp>
    </p:spTree>
    <p:extLst>
      <p:ext uri="{BB962C8B-B14F-4D97-AF65-F5344CB8AC3E}">
        <p14:creationId xmlns:p14="http://schemas.microsoft.com/office/powerpoint/2010/main" val="1805622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DA3D43-D700-8A1E-2920-8E82F7C717D9}"/>
              </a:ext>
            </a:extLst>
          </p:cNvPr>
          <p:cNvSpPr/>
          <p:nvPr/>
        </p:nvSpPr>
        <p:spPr>
          <a:xfrm>
            <a:off x="539552" y="2083393"/>
            <a:ext cx="7848872" cy="4153919"/>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2736304"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Desarrollo</a:t>
            </a:r>
          </a:p>
          <a:p>
            <a:endParaRPr lang="es-ES" dirty="0"/>
          </a:p>
        </p:txBody>
      </p:sp>
      <p:sp>
        <p:nvSpPr>
          <p:cNvPr id="7" name="8 Marcador de contenido">
            <a:extLst>
              <a:ext uri="{FF2B5EF4-FFF2-40B4-BE49-F238E27FC236}">
                <a16:creationId xmlns:a16="http://schemas.microsoft.com/office/drawing/2014/main" id="{430C2C71-3780-A92B-3B8A-2247239F2C0B}"/>
              </a:ext>
            </a:extLst>
          </p:cNvPr>
          <p:cNvSpPr txBox="1">
            <a:spLocks/>
          </p:cNvSpPr>
          <p:nvPr/>
        </p:nvSpPr>
        <p:spPr>
          <a:xfrm>
            <a:off x="106959" y="1525804"/>
            <a:ext cx="4753073" cy="46010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Web de gestión de incidencias</a:t>
            </a:r>
          </a:p>
        </p:txBody>
      </p:sp>
      <p:sp>
        <p:nvSpPr>
          <p:cNvPr id="13" name="8 Marcador de contenido">
            <a:extLst>
              <a:ext uri="{FF2B5EF4-FFF2-40B4-BE49-F238E27FC236}">
                <a16:creationId xmlns:a16="http://schemas.microsoft.com/office/drawing/2014/main" id="{BF231C8B-12CE-7E58-722E-B95BB61BC46D}"/>
              </a:ext>
            </a:extLst>
          </p:cNvPr>
          <p:cNvSpPr txBox="1">
            <a:spLocks/>
          </p:cNvSpPr>
          <p:nvPr/>
        </p:nvSpPr>
        <p:spPr>
          <a:xfrm>
            <a:off x="5333387" y="6296202"/>
            <a:ext cx="3096344" cy="26514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Detalle de incidencias</a:t>
            </a:r>
          </a:p>
        </p:txBody>
      </p:sp>
      <p:sp>
        <p:nvSpPr>
          <p:cNvPr id="14" name="8 Marcador de contenido">
            <a:extLst>
              <a:ext uri="{FF2B5EF4-FFF2-40B4-BE49-F238E27FC236}">
                <a16:creationId xmlns:a16="http://schemas.microsoft.com/office/drawing/2014/main" id="{BF404106-D3A4-0354-CD43-B87FDCEB9E26}"/>
              </a:ext>
            </a:extLst>
          </p:cNvPr>
          <p:cNvSpPr txBox="1">
            <a:spLocks/>
          </p:cNvSpPr>
          <p:nvPr/>
        </p:nvSpPr>
        <p:spPr>
          <a:xfrm>
            <a:off x="2201748" y="5614713"/>
            <a:ext cx="3096344" cy="26514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Listados de incidencias</a:t>
            </a:r>
          </a:p>
        </p:txBody>
      </p:sp>
      <p:pic>
        <p:nvPicPr>
          <p:cNvPr id="9" name="Picture 8">
            <a:extLst>
              <a:ext uri="{FF2B5EF4-FFF2-40B4-BE49-F238E27FC236}">
                <a16:creationId xmlns:a16="http://schemas.microsoft.com/office/drawing/2014/main" id="{B0469F6A-C88D-1BD9-AF9E-081B8AEA02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2212318"/>
            <a:ext cx="2736304" cy="1806594"/>
          </a:xfrm>
          <a:prstGeom prst="rect">
            <a:avLst/>
          </a:prstGeom>
        </p:spPr>
      </p:pic>
      <p:pic>
        <p:nvPicPr>
          <p:cNvPr id="20" name="Picture 19">
            <a:extLst>
              <a:ext uri="{FF2B5EF4-FFF2-40B4-BE49-F238E27FC236}">
                <a16:creationId xmlns:a16="http://schemas.microsoft.com/office/drawing/2014/main" id="{4505D5EA-EF4C-4376-B642-CA2916C017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1748" y="3020350"/>
            <a:ext cx="3130498" cy="2136842"/>
          </a:xfrm>
          <a:prstGeom prst="rect">
            <a:avLst/>
          </a:prstGeom>
        </p:spPr>
      </p:pic>
      <p:pic>
        <p:nvPicPr>
          <p:cNvPr id="18" name="Picture 17">
            <a:extLst>
              <a:ext uri="{FF2B5EF4-FFF2-40B4-BE49-F238E27FC236}">
                <a16:creationId xmlns:a16="http://schemas.microsoft.com/office/drawing/2014/main" id="{E59C8B62-8708-B22D-E1D3-F9A2434C61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7515" y="3559175"/>
            <a:ext cx="2856693" cy="1958057"/>
          </a:xfrm>
          <a:prstGeom prst="rect">
            <a:avLst/>
          </a:prstGeom>
        </p:spPr>
      </p:pic>
      <p:pic>
        <p:nvPicPr>
          <p:cNvPr id="16" name="Picture 15">
            <a:extLst>
              <a:ext uri="{FF2B5EF4-FFF2-40B4-BE49-F238E27FC236}">
                <a16:creationId xmlns:a16="http://schemas.microsoft.com/office/drawing/2014/main" id="{2242D44D-D112-3D67-ECEC-A39878FAB9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08103" y="3883449"/>
            <a:ext cx="2740087" cy="2281855"/>
          </a:xfrm>
          <a:prstGeom prst="rect">
            <a:avLst/>
          </a:prstGeom>
        </p:spPr>
      </p:pic>
      <p:sp>
        <p:nvSpPr>
          <p:cNvPr id="21" name="8 Marcador de contenido">
            <a:extLst>
              <a:ext uri="{FF2B5EF4-FFF2-40B4-BE49-F238E27FC236}">
                <a16:creationId xmlns:a16="http://schemas.microsoft.com/office/drawing/2014/main" id="{30FC9B46-9590-309B-E4B1-CB3664A80C74}"/>
              </a:ext>
            </a:extLst>
          </p:cNvPr>
          <p:cNvSpPr txBox="1">
            <a:spLocks/>
          </p:cNvSpPr>
          <p:nvPr/>
        </p:nvSpPr>
        <p:spPr>
          <a:xfrm>
            <a:off x="315314" y="4088771"/>
            <a:ext cx="2672510" cy="26514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Resumen</a:t>
            </a:r>
          </a:p>
        </p:txBody>
      </p:sp>
    </p:spTree>
    <p:extLst>
      <p:ext uri="{BB962C8B-B14F-4D97-AF65-F5344CB8AC3E}">
        <p14:creationId xmlns:p14="http://schemas.microsoft.com/office/powerpoint/2010/main" val="572533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DA3D43-D700-8A1E-2920-8E82F7C717D9}"/>
              </a:ext>
            </a:extLst>
          </p:cNvPr>
          <p:cNvSpPr/>
          <p:nvPr/>
        </p:nvSpPr>
        <p:spPr>
          <a:xfrm>
            <a:off x="539552" y="2083393"/>
            <a:ext cx="7848872" cy="4153919"/>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2736304"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Desarrollo</a:t>
            </a:r>
          </a:p>
          <a:p>
            <a:endParaRPr lang="es-ES" dirty="0"/>
          </a:p>
        </p:txBody>
      </p:sp>
      <p:sp>
        <p:nvSpPr>
          <p:cNvPr id="7" name="8 Marcador de contenido">
            <a:extLst>
              <a:ext uri="{FF2B5EF4-FFF2-40B4-BE49-F238E27FC236}">
                <a16:creationId xmlns:a16="http://schemas.microsoft.com/office/drawing/2014/main" id="{430C2C71-3780-A92B-3B8A-2247239F2C0B}"/>
              </a:ext>
            </a:extLst>
          </p:cNvPr>
          <p:cNvSpPr txBox="1">
            <a:spLocks/>
          </p:cNvSpPr>
          <p:nvPr/>
        </p:nvSpPr>
        <p:spPr>
          <a:xfrm>
            <a:off x="106959" y="1525804"/>
            <a:ext cx="3168897" cy="46010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Visualizaciones</a:t>
            </a:r>
          </a:p>
        </p:txBody>
      </p:sp>
      <p:sp>
        <p:nvSpPr>
          <p:cNvPr id="13" name="8 Marcador de contenido">
            <a:extLst>
              <a:ext uri="{FF2B5EF4-FFF2-40B4-BE49-F238E27FC236}">
                <a16:creationId xmlns:a16="http://schemas.microsoft.com/office/drawing/2014/main" id="{BF231C8B-12CE-7E58-722E-B95BB61BC46D}"/>
              </a:ext>
            </a:extLst>
          </p:cNvPr>
          <p:cNvSpPr txBox="1">
            <a:spLocks/>
          </p:cNvSpPr>
          <p:nvPr/>
        </p:nvSpPr>
        <p:spPr>
          <a:xfrm>
            <a:off x="4860032" y="5877272"/>
            <a:ext cx="3096344" cy="26514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Tablero de visualización</a:t>
            </a:r>
          </a:p>
        </p:txBody>
      </p:sp>
      <p:sp>
        <p:nvSpPr>
          <p:cNvPr id="21" name="8 Marcador de contenido">
            <a:extLst>
              <a:ext uri="{FF2B5EF4-FFF2-40B4-BE49-F238E27FC236}">
                <a16:creationId xmlns:a16="http://schemas.microsoft.com/office/drawing/2014/main" id="{30FC9B46-9590-309B-E4B1-CB3664A80C74}"/>
              </a:ext>
            </a:extLst>
          </p:cNvPr>
          <p:cNvSpPr txBox="1">
            <a:spLocks/>
          </p:cNvSpPr>
          <p:nvPr/>
        </p:nvSpPr>
        <p:spPr>
          <a:xfrm>
            <a:off x="315872" y="5108070"/>
            <a:ext cx="2468529" cy="26514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Contenedores Docker</a:t>
            </a:r>
          </a:p>
        </p:txBody>
      </p:sp>
      <p:pic>
        <p:nvPicPr>
          <p:cNvPr id="11" name="Picture 10">
            <a:extLst>
              <a:ext uri="{FF2B5EF4-FFF2-40B4-BE49-F238E27FC236}">
                <a16:creationId xmlns:a16="http://schemas.microsoft.com/office/drawing/2014/main" id="{BB454E73-AED3-F509-50E9-45F3AFEB29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2313273"/>
            <a:ext cx="4709060" cy="2699903"/>
          </a:xfrm>
          <a:prstGeom prst="rect">
            <a:avLst/>
          </a:prstGeom>
        </p:spPr>
      </p:pic>
      <p:pic>
        <p:nvPicPr>
          <p:cNvPr id="8" name="Picture 7">
            <a:extLst>
              <a:ext uri="{FF2B5EF4-FFF2-40B4-BE49-F238E27FC236}">
                <a16:creationId xmlns:a16="http://schemas.microsoft.com/office/drawing/2014/main" id="{8D2036DF-2F0E-11BB-3C93-8EEF1F6F4C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7864" y="3407035"/>
            <a:ext cx="4896545" cy="2370339"/>
          </a:xfrm>
          <a:prstGeom prst="rect">
            <a:avLst/>
          </a:prstGeom>
        </p:spPr>
      </p:pic>
    </p:spTree>
    <p:extLst>
      <p:ext uri="{BB962C8B-B14F-4D97-AF65-F5344CB8AC3E}">
        <p14:creationId xmlns:p14="http://schemas.microsoft.com/office/powerpoint/2010/main" val="341227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DA3D43-D700-8A1E-2920-8E82F7C717D9}"/>
              </a:ext>
            </a:extLst>
          </p:cNvPr>
          <p:cNvSpPr/>
          <p:nvPr/>
        </p:nvSpPr>
        <p:spPr>
          <a:xfrm>
            <a:off x="539552" y="2083393"/>
            <a:ext cx="7848872" cy="4153919"/>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2736304"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Testeo</a:t>
            </a:r>
          </a:p>
          <a:p>
            <a:endParaRPr lang="es-ES" dirty="0"/>
          </a:p>
        </p:txBody>
      </p:sp>
      <p:sp>
        <p:nvSpPr>
          <p:cNvPr id="13" name="8 Marcador de contenido">
            <a:extLst>
              <a:ext uri="{FF2B5EF4-FFF2-40B4-BE49-F238E27FC236}">
                <a16:creationId xmlns:a16="http://schemas.microsoft.com/office/drawing/2014/main" id="{BF231C8B-12CE-7E58-722E-B95BB61BC46D}"/>
              </a:ext>
            </a:extLst>
          </p:cNvPr>
          <p:cNvSpPr txBox="1">
            <a:spLocks/>
          </p:cNvSpPr>
          <p:nvPr/>
        </p:nvSpPr>
        <p:spPr>
          <a:xfrm>
            <a:off x="4860032" y="5877272"/>
            <a:ext cx="3096344" cy="26514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Caso de prueba manual</a:t>
            </a:r>
          </a:p>
        </p:txBody>
      </p:sp>
      <p:sp>
        <p:nvSpPr>
          <p:cNvPr id="21" name="8 Marcador de contenido">
            <a:extLst>
              <a:ext uri="{FF2B5EF4-FFF2-40B4-BE49-F238E27FC236}">
                <a16:creationId xmlns:a16="http://schemas.microsoft.com/office/drawing/2014/main" id="{30FC9B46-9590-309B-E4B1-CB3664A80C74}"/>
              </a:ext>
            </a:extLst>
          </p:cNvPr>
          <p:cNvSpPr txBox="1">
            <a:spLocks/>
          </p:cNvSpPr>
          <p:nvPr/>
        </p:nvSpPr>
        <p:spPr>
          <a:xfrm>
            <a:off x="422755" y="5108818"/>
            <a:ext cx="2468529" cy="265146"/>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Caso de prueba automático</a:t>
            </a:r>
          </a:p>
        </p:txBody>
      </p:sp>
      <p:pic>
        <p:nvPicPr>
          <p:cNvPr id="12" name="Picture 11">
            <a:extLst>
              <a:ext uri="{FF2B5EF4-FFF2-40B4-BE49-F238E27FC236}">
                <a16:creationId xmlns:a16="http://schemas.microsoft.com/office/drawing/2014/main" id="{F3546BAE-A9B6-98D4-5D57-B6A8D67CBE1B}"/>
              </a:ext>
            </a:extLst>
          </p:cNvPr>
          <p:cNvPicPr>
            <a:picLocks noChangeAspect="1"/>
          </p:cNvPicPr>
          <p:nvPr/>
        </p:nvPicPr>
        <p:blipFill>
          <a:blip r:embed="rId4"/>
          <a:stretch>
            <a:fillRect/>
          </a:stretch>
        </p:blipFill>
        <p:spPr>
          <a:xfrm>
            <a:off x="729680" y="2424916"/>
            <a:ext cx="5365035" cy="2588260"/>
          </a:xfrm>
          <a:prstGeom prst="rect">
            <a:avLst/>
          </a:prstGeom>
        </p:spPr>
      </p:pic>
      <p:pic>
        <p:nvPicPr>
          <p:cNvPr id="9" name="Picture 8">
            <a:extLst>
              <a:ext uri="{FF2B5EF4-FFF2-40B4-BE49-F238E27FC236}">
                <a16:creationId xmlns:a16="http://schemas.microsoft.com/office/drawing/2014/main" id="{0F968821-B0DA-701E-A60B-137915CCA4A0}"/>
              </a:ext>
            </a:extLst>
          </p:cNvPr>
          <p:cNvPicPr>
            <a:picLocks noChangeAspect="1"/>
          </p:cNvPicPr>
          <p:nvPr/>
        </p:nvPicPr>
        <p:blipFill>
          <a:blip r:embed="rId5"/>
          <a:stretch>
            <a:fillRect/>
          </a:stretch>
        </p:blipFill>
        <p:spPr>
          <a:xfrm>
            <a:off x="5052889" y="2564904"/>
            <a:ext cx="3012096" cy="3169849"/>
          </a:xfrm>
          <a:prstGeom prst="rect">
            <a:avLst/>
          </a:prstGeom>
        </p:spPr>
      </p:pic>
    </p:spTree>
    <p:extLst>
      <p:ext uri="{BB962C8B-B14F-4D97-AF65-F5344CB8AC3E}">
        <p14:creationId xmlns:p14="http://schemas.microsoft.com/office/powerpoint/2010/main" val="17928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b="1" dirty="0"/>
              <a:t>INTRODUCCIÓN</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F05B9985-5E50-3F8D-1502-9D7190AE68D0}"/>
              </a:ext>
            </a:extLst>
          </p:cNvPr>
          <p:cNvGraphicFramePr/>
          <p:nvPr>
            <p:extLst>
              <p:ext uri="{D42A27DB-BD31-4B8C-83A1-F6EECF244321}">
                <p14:modId xmlns:p14="http://schemas.microsoft.com/office/powerpoint/2010/main" val="16625069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25489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DA3D43-D700-8A1E-2920-8E82F7C717D9}"/>
              </a:ext>
            </a:extLst>
          </p:cNvPr>
          <p:cNvSpPr/>
          <p:nvPr/>
        </p:nvSpPr>
        <p:spPr>
          <a:xfrm>
            <a:off x="539552" y="2083393"/>
            <a:ext cx="7848872" cy="4153919"/>
          </a:xfrm>
          <a:prstGeom prst="rect">
            <a:avLst/>
          </a:prstGeom>
          <a:solidFill>
            <a:srgbClr val="F0EEE4"/>
          </a:solidFill>
          <a:ln>
            <a:solidFill>
              <a:srgbClr val="9C5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SOLUCIÓN PROPUESTA</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3096344" cy="6602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Implementación</a:t>
            </a:r>
          </a:p>
          <a:p>
            <a:endParaRPr lang="es-ES" dirty="0"/>
          </a:p>
        </p:txBody>
      </p:sp>
      <p:sp>
        <p:nvSpPr>
          <p:cNvPr id="13" name="8 Marcador de contenido">
            <a:extLst>
              <a:ext uri="{FF2B5EF4-FFF2-40B4-BE49-F238E27FC236}">
                <a16:creationId xmlns:a16="http://schemas.microsoft.com/office/drawing/2014/main" id="{BF231C8B-12CE-7E58-722E-B95BB61BC46D}"/>
              </a:ext>
            </a:extLst>
          </p:cNvPr>
          <p:cNvSpPr txBox="1">
            <a:spLocks/>
          </p:cNvSpPr>
          <p:nvPr/>
        </p:nvSpPr>
        <p:spPr>
          <a:xfrm>
            <a:off x="323528" y="1733257"/>
            <a:ext cx="6460944" cy="329602"/>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sz="2000" dirty="0">
                <a:solidFill>
                  <a:schemeClr val="tx1"/>
                </a:solidFill>
              </a:rPr>
              <a:t>Se deberá clonar el repositorio para generar componentes y desplegar</a:t>
            </a:r>
          </a:p>
        </p:txBody>
      </p:sp>
      <p:pic>
        <p:nvPicPr>
          <p:cNvPr id="7" name="Picture 6">
            <a:extLst>
              <a:ext uri="{FF2B5EF4-FFF2-40B4-BE49-F238E27FC236}">
                <a16:creationId xmlns:a16="http://schemas.microsoft.com/office/drawing/2014/main" id="{B1F6E32F-FBDF-7346-C129-427CA8A947F1}"/>
              </a:ext>
            </a:extLst>
          </p:cNvPr>
          <p:cNvPicPr>
            <a:picLocks noChangeAspect="1"/>
          </p:cNvPicPr>
          <p:nvPr/>
        </p:nvPicPr>
        <p:blipFill>
          <a:blip r:embed="rId4"/>
          <a:stretch>
            <a:fillRect/>
          </a:stretch>
        </p:blipFill>
        <p:spPr>
          <a:xfrm>
            <a:off x="934666" y="2419172"/>
            <a:ext cx="7001634" cy="3343477"/>
          </a:xfrm>
          <a:prstGeom prst="rect">
            <a:avLst/>
          </a:prstGeom>
        </p:spPr>
      </p:pic>
      <p:sp>
        <p:nvSpPr>
          <p:cNvPr id="10" name="TextBox 9">
            <a:extLst>
              <a:ext uri="{FF2B5EF4-FFF2-40B4-BE49-F238E27FC236}">
                <a16:creationId xmlns:a16="http://schemas.microsoft.com/office/drawing/2014/main" id="{083519A2-0AC4-5573-EFDB-0F136EB4CB34}"/>
              </a:ext>
            </a:extLst>
          </p:cNvPr>
          <p:cNvSpPr txBox="1"/>
          <p:nvPr/>
        </p:nvSpPr>
        <p:spPr>
          <a:xfrm>
            <a:off x="4740857" y="5783183"/>
            <a:ext cx="3359535" cy="307777"/>
          </a:xfrm>
          <a:prstGeom prst="rect">
            <a:avLst/>
          </a:prstGeom>
          <a:noFill/>
        </p:spPr>
        <p:txBody>
          <a:bodyPr wrap="square">
            <a:spAutoFit/>
          </a:bodyPr>
          <a:lstStyle/>
          <a:p>
            <a:r>
              <a:rPr lang="es-AR" sz="1400" dirty="0"/>
              <a:t>https://github.com/vimartinez/UNLP-Tesis</a:t>
            </a:r>
          </a:p>
        </p:txBody>
      </p:sp>
    </p:spTree>
    <p:extLst>
      <p:ext uri="{BB962C8B-B14F-4D97-AF65-F5344CB8AC3E}">
        <p14:creationId xmlns:p14="http://schemas.microsoft.com/office/powerpoint/2010/main" val="2530648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MINERÍA DE PROCESOS EN LA DISTRIBUCIÓN POSTAL</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a:extLst>
              <a:ext uri="{FF2B5EF4-FFF2-40B4-BE49-F238E27FC236}">
                <a16:creationId xmlns:a16="http://schemas.microsoft.com/office/drawing/2014/main" id="{C5E679C9-50E7-0572-F751-D76F56CBD026}"/>
              </a:ext>
            </a:extLst>
          </p:cNvPr>
          <p:cNvSpPr txBox="1">
            <a:spLocks/>
          </p:cNvSpPr>
          <p:nvPr/>
        </p:nvSpPr>
        <p:spPr>
          <a:xfrm>
            <a:off x="35496" y="942286"/>
            <a:ext cx="2232248" cy="68651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Conclusiones</a:t>
            </a:r>
          </a:p>
          <a:p>
            <a:endParaRPr lang="es-ES" dirty="0"/>
          </a:p>
        </p:txBody>
      </p:sp>
      <p:grpSp>
        <p:nvGrpSpPr>
          <p:cNvPr id="2" name="Group 1">
            <a:extLst>
              <a:ext uri="{FF2B5EF4-FFF2-40B4-BE49-F238E27FC236}">
                <a16:creationId xmlns:a16="http://schemas.microsoft.com/office/drawing/2014/main" id="{5D9A8835-6305-7397-A079-E8C4B9AD196A}"/>
              </a:ext>
            </a:extLst>
          </p:cNvPr>
          <p:cNvGrpSpPr/>
          <p:nvPr/>
        </p:nvGrpSpPr>
        <p:grpSpPr>
          <a:xfrm>
            <a:off x="179512" y="1524824"/>
            <a:ext cx="8507288" cy="4784495"/>
            <a:chOff x="-61664" y="587586"/>
            <a:chExt cx="8291264" cy="3924904"/>
          </a:xfrm>
        </p:grpSpPr>
        <p:sp>
          <p:nvSpPr>
            <p:cNvPr id="6" name="Rectangle 5">
              <a:extLst>
                <a:ext uri="{FF2B5EF4-FFF2-40B4-BE49-F238E27FC236}">
                  <a16:creationId xmlns:a16="http://schemas.microsoft.com/office/drawing/2014/main" id="{901B1C20-A29F-4D20-4A8B-97AA0D3F0959}"/>
                </a:ext>
              </a:extLst>
            </p:cNvPr>
            <p:cNvSpPr/>
            <p:nvPr/>
          </p:nvSpPr>
          <p:spPr>
            <a:xfrm>
              <a:off x="0" y="587586"/>
              <a:ext cx="8229600" cy="3808350"/>
            </a:xfrm>
            <a:prstGeom prst="rect">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9" name="TextBox 8">
              <a:extLst>
                <a:ext uri="{FF2B5EF4-FFF2-40B4-BE49-F238E27FC236}">
                  <a16:creationId xmlns:a16="http://schemas.microsoft.com/office/drawing/2014/main" id="{6CBF1486-98D4-B8C7-2D7A-DA142C5B7F73}"/>
                </a:ext>
              </a:extLst>
            </p:cNvPr>
            <p:cNvSpPr txBox="1"/>
            <p:nvPr/>
          </p:nvSpPr>
          <p:spPr>
            <a:xfrm>
              <a:off x="-61664" y="587586"/>
              <a:ext cx="8291264" cy="39249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8708" tIns="645668" rIns="638708" bIns="220472" numCol="1" spcCol="1270" anchor="t" anchorCtr="0">
              <a:noAutofit/>
            </a:bodyPr>
            <a:lstStyle/>
            <a:p>
              <a:pPr marL="285750" lvl="1" indent="-285750" algn="l" defTabSz="1377950">
                <a:lnSpc>
                  <a:spcPct val="90000"/>
                </a:lnSpc>
                <a:spcBef>
                  <a:spcPct val="0"/>
                </a:spcBef>
                <a:spcAft>
                  <a:spcPct val="15000"/>
                </a:spcAft>
                <a:buChar char="•"/>
              </a:pPr>
              <a:r>
                <a:rPr lang="es-AR" sz="2400" kern="1200" dirty="0"/>
                <a:t>La información obtenida de aplicar minería de procesos a la distribución postal permite identificar desvíos operativos.</a:t>
              </a:r>
              <a:endParaRPr lang="es-ES" sz="2400" kern="1200" dirty="0"/>
            </a:p>
            <a:p>
              <a:pPr marL="285750" lvl="1" indent="-285750" algn="l" defTabSz="1377950">
                <a:lnSpc>
                  <a:spcPct val="90000"/>
                </a:lnSpc>
                <a:spcBef>
                  <a:spcPct val="0"/>
                </a:spcBef>
                <a:spcAft>
                  <a:spcPct val="15000"/>
                </a:spcAft>
                <a:buChar char="•"/>
              </a:pPr>
              <a:r>
                <a:rPr lang="es-AR" sz="2400" kern="1200" dirty="0"/>
                <a:t>Es posible aplicar las técnicas de minería de procesos en un contexto específico como es la distribución postal en la Rep</a:t>
              </a:r>
              <a:r>
                <a:rPr lang="es-AR" sz="2400" dirty="0"/>
                <a:t>ública Argentina</a:t>
              </a:r>
              <a:r>
                <a:rPr lang="es-AR" sz="2400" kern="1200" dirty="0"/>
                <a:t>.</a:t>
              </a:r>
              <a:endParaRPr lang="es-ES" sz="2400" kern="1200" dirty="0"/>
            </a:p>
            <a:p>
              <a:pPr marL="285750" lvl="1" indent="-285750" algn="l" defTabSz="1377950">
                <a:lnSpc>
                  <a:spcPct val="90000"/>
                </a:lnSpc>
                <a:spcBef>
                  <a:spcPct val="0"/>
                </a:spcBef>
                <a:spcAft>
                  <a:spcPct val="15000"/>
                </a:spcAft>
                <a:buChar char="•"/>
              </a:pPr>
              <a:r>
                <a:rPr lang="es-AR" sz="2400" kern="1200" dirty="0"/>
                <a:t>Se pudo generar el prototipo de una herramienta de software que automatice el anális</a:t>
              </a:r>
              <a:r>
                <a:rPr lang="es-AR" sz="2400" dirty="0"/>
                <a:t>is realizado e informe de posibles desvíos integrando minería de procesos a la distribución postal. </a:t>
              </a:r>
              <a:endParaRPr lang="es-ES" sz="2400" kern="1200" dirty="0"/>
            </a:p>
          </p:txBody>
        </p:sp>
      </p:grpSp>
    </p:spTree>
    <p:extLst>
      <p:ext uri="{BB962C8B-B14F-4D97-AF65-F5344CB8AC3E}">
        <p14:creationId xmlns:p14="http://schemas.microsoft.com/office/powerpoint/2010/main" val="1099741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3466728" cy="4525963"/>
          </a:xfrm>
        </p:spPr>
        <p:txBody>
          <a:bodyPr/>
          <a:lstStyle/>
          <a:p>
            <a:pPr marL="0" indent="0" algn="ctr">
              <a:buNone/>
            </a:pPr>
            <a:r>
              <a:rPr lang="es-ES" sz="2800" dirty="0"/>
              <a:t>Minería de Procesos en la Ingeniería de Software</a:t>
            </a:r>
          </a:p>
          <a:p>
            <a:pPr marL="0" indent="0">
              <a:buNone/>
            </a:pPr>
            <a:endParaRPr lang="es-ES" dirty="0"/>
          </a:p>
        </p:txBody>
      </p:sp>
      <p:sp>
        <p:nvSpPr>
          <p:cNvPr id="4" name="3 Rectángulo redondeado"/>
          <p:cNvSpPr/>
          <p:nvPr/>
        </p:nvSpPr>
        <p:spPr>
          <a:xfrm>
            <a:off x="4572000" y="-27384"/>
            <a:ext cx="4572000" cy="6885384"/>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p>
        </p:txBody>
      </p:sp>
      <p:sp>
        <p:nvSpPr>
          <p:cNvPr id="5" name="Shape 185"/>
          <p:cNvSpPr/>
          <p:nvPr/>
        </p:nvSpPr>
        <p:spPr>
          <a:xfrm>
            <a:off x="4499992" y="-27384"/>
            <a:ext cx="72008" cy="6885384"/>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6" name="Title 4"/>
          <p:cNvSpPr txBox="1">
            <a:spLocks/>
          </p:cNvSpPr>
          <p:nvPr/>
        </p:nvSpPr>
        <p:spPr>
          <a:xfrm>
            <a:off x="4788024" y="2276872"/>
            <a:ext cx="3888432" cy="212479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dirty="0">
                <a:solidFill>
                  <a:schemeClr val="bg1"/>
                </a:solidFill>
              </a:rPr>
              <a:t>PREGUNTAS</a:t>
            </a:r>
          </a:p>
          <a:p>
            <a:r>
              <a:rPr lang="es-AR" dirty="0">
                <a:solidFill>
                  <a:schemeClr val="bg1"/>
                </a:solidFill>
              </a:rPr>
              <a:t>- DEMO</a:t>
            </a:r>
            <a:endParaRPr lang="en-US" dirty="0">
              <a:solidFill>
                <a:schemeClr val="bg1"/>
              </a:solidFill>
            </a:endParaRPr>
          </a:p>
        </p:txBody>
      </p:sp>
      <p:pic>
        <p:nvPicPr>
          <p:cNvPr id="7" name="Picture 2" descr="D:\Facultad\UNLP - Tesis\PowerPoint\escudoUN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415308"/>
            <a:ext cx="1296144" cy="157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890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Análisis del proceso de distribución de piezas postales</a:t>
            </a:r>
          </a:p>
        </p:txBody>
      </p:sp>
      <p:pic>
        <p:nvPicPr>
          <p:cNvPr id="2050" name="Picture 2" descr="D:\Facultad\UNLP - Tesis\PowerPoint\logosfacuyunl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1 Diagrama"/>
          <p:cNvGraphicFramePr/>
          <p:nvPr>
            <p:extLst>
              <p:ext uri="{D42A27DB-BD31-4B8C-83A1-F6EECF244321}">
                <p14:modId xmlns:p14="http://schemas.microsoft.com/office/powerpoint/2010/main" val="3484293527"/>
              </p:ext>
            </p:extLst>
          </p:nvPr>
        </p:nvGraphicFramePr>
        <p:xfrm>
          <a:off x="1094264" y="2060848"/>
          <a:ext cx="7185816" cy="3024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2986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259632" y="1553700"/>
            <a:ext cx="6875886" cy="403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7" name="6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dirty="0"/>
              <a:t>Análisis del proceso de distribución de piezas postales</a:t>
            </a:r>
          </a:p>
        </p:txBody>
      </p:sp>
      <p:pic>
        <p:nvPicPr>
          <p:cNvPr id="8"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44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b="1" dirty="0"/>
              <a:t>INTRODUCCIÓN</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853E822B-181A-A1FE-6288-ACB4CB0F3A0F}"/>
              </a:ext>
            </a:extLst>
          </p:cNvPr>
          <p:cNvGraphicFramePr/>
          <p:nvPr>
            <p:extLst>
              <p:ext uri="{D42A27DB-BD31-4B8C-83A1-F6EECF244321}">
                <p14:modId xmlns:p14="http://schemas.microsoft.com/office/powerpoint/2010/main" val="3468011913"/>
              </p:ext>
            </p:extLst>
          </p:nvPr>
        </p:nvGraphicFramePr>
        <p:xfrm>
          <a:off x="395536" y="1772816"/>
          <a:ext cx="8352928" cy="4464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2 Marcador de contenido">
            <a:extLst>
              <a:ext uri="{FF2B5EF4-FFF2-40B4-BE49-F238E27FC236}">
                <a16:creationId xmlns:a16="http://schemas.microsoft.com/office/drawing/2014/main" id="{B53BFAE8-729F-F05C-1712-B88F059AEDC0}"/>
              </a:ext>
            </a:extLst>
          </p:cNvPr>
          <p:cNvSpPr txBox="1">
            <a:spLocks/>
          </p:cNvSpPr>
          <p:nvPr/>
        </p:nvSpPr>
        <p:spPr>
          <a:xfrm>
            <a:off x="17190" y="992586"/>
            <a:ext cx="2610594" cy="63873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Objetivos</a:t>
            </a:r>
          </a:p>
          <a:p>
            <a:endParaRPr lang="es-ES" dirty="0"/>
          </a:p>
        </p:txBody>
      </p:sp>
    </p:spTree>
    <p:extLst>
      <p:ext uri="{BB962C8B-B14F-4D97-AF65-F5344CB8AC3E}">
        <p14:creationId xmlns:p14="http://schemas.microsoft.com/office/powerpoint/2010/main" val="1882945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b="1" dirty="0"/>
              <a:t>INTRODUCCIÓN</a:t>
            </a:r>
          </a:p>
        </p:txBody>
      </p:sp>
      <p:pic>
        <p:nvPicPr>
          <p:cNvPr id="2050" name="Picture 2" descr="D:\Facultad\UNLP - Tesis\PowerPoint\logosfacuyunl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sp>
        <p:nvSpPr>
          <p:cNvPr id="7" name="8 Marcador de contenido"/>
          <p:cNvSpPr txBox="1">
            <a:spLocks/>
          </p:cNvSpPr>
          <p:nvPr/>
        </p:nvSpPr>
        <p:spPr>
          <a:xfrm>
            <a:off x="395536" y="1268760"/>
            <a:ext cx="8136904" cy="110235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AR" dirty="0">
                <a:solidFill>
                  <a:schemeClr val="tx1"/>
                </a:solidFill>
              </a:rPr>
              <a:t>Minería de procesos aplicada a la distribución postal en la república Argentina</a:t>
            </a:r>
          </a:p>
        </p:txBody>
      </p:sp>
      <p:graphicFrame>
        <p:nvGraphicFramePr>
          <p:cNvPr id="3" name="Diagram 2">
            <a:extLst>
              <a:ext uri="{FF2B5EF4-FFF2-40B4-BE49-F238E27FC236}">
                <a16:creationId xmlns:a16="http://schemas.microsoft.com/office/drawing/2014/main" id="{269E79D6-7FC3-95B4-5109-C10638D12554}"/>
              </a:ext>
            </a:extLst>
          </p:cNvPr>
          <p:cNvGraphicFramePr/>
          <p:nvPr>
            <p:extLst>
              <p:ext uri="{D42A27DB-BD31-4B8C-83A1-F6EECF244321}">
                <p14:modId xmlns:p14="http://schemas.microsoft.com/office/powerpoint/2010/main" val="2213329882"/>
              </p:ext>
            </p:extLst>
          </p:nvPr>
        </p:nvGraphicFramePr>
        <p:xfrm>
          <a:off x="360018" y="2708920"/>
          <a:ext cx="8316438" cy="3744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287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5"/>
          <p:cNvSpPr/>
          <p:nvPr/>
        </p:nvSpPr>
        <p:spPr>
          <a:xfrm>
            <a:off x="0" y="764704"/>
            <a:ext cx="9144000" cy="45719"/>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5" name="4 Rectángulo redondeado"/>
          <p:cNvSpPr/>
          <p:nvPr/>
        </p:nvSpPr>
        <p:spPr>
          <a:xfrm>
            <a:off x="0" y="-27384"/>
            <a:ext cx="9144000" cy="793287"/>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Minería de Procesos en la Ingeniería de Software</a:t>
            </a:r>
          </a:p>
          <a:p>
            <a:r>
              <a:rPr lang="es-ES" sz="1400" b="1" dirty="0"/>
              <a:t>INTRODUCCIÓN</a:t>
            </a:r>
          </a:p>
        </p:txBody>
      </p:sp>
      <p:pic>
        <p:nvPicPr>
          <p:cNvPr id="2050" name="Picture 2" descr="D:\Facultad\UNLP - Tesis\PowerPoint\logosfacuyunl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00" y="43425"/>
            <a:ext cx="1440160" cy="72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853E822B-181A-A1FE-6288-ACB4CB0F3A0F}"/>
              </a:ext>
            </a:extLst>
          </p:cNvPr>
          <p:cNvGraphicFramePr/>
          <p:nvPr>
            <p:extLst>
              <p:ext uri="{D42A27DB-BD31-4B8C-83A1-F6EECF244321}">
                <p14:modId xmlns:p14="http://schemas.microsoft.com/office/powerpoint/2010/main" val="732021634"/>
              </p:ext>
            </p:extLst>
          </p:nvPr>
        </p:nvGraphicFramePr>
        <p:xfrm>
          <a:off x="323528" y="2420888"/>
          <a:ext cx="8352928" cy="2880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2 Marcador de contenido">
            <a:extLst>
              <a:ext uri="{FF2B5EF4-FFF2-40B4-BE49-F238E27FC236}">
                <a16:creationId xmlns:a16="http://schemas.microsoft.com/office/drawing/2014/main" id="{B53BFAE8-729F-F05C-1712-B88F059AEDC0}"/>
              </a:ext>
            </a:extLst>
          </p:cNvPr>
          <p:cNvSpPr txBox="1">
            <a:spLocks/>
          </p:cNvSpPr>
          <p:nvPr/>
        </p:nvSpPr>
        <p:spPr>
          <a:xfrm>
            <a:off x="107504" y="1374334"/>
            <a:ext cx="3384376" cy="63873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ES" sz="2800" dirty="0"/>
              <a:t>Material publicado</a:t>
            </a:r>
          </a:p>
          <a:p>
            <a:endParaRPr lang="es-ES" dirty="0"/>
          </a:p>
        </p:txBody>
      </p:sp>
    </p:spTree>
    <p:extLst>
      <p:ext uri="{BB962C8B-B14F-4D97-AF65-F5344CB8AC3E}">
        <p14:creationId xmlns:p14="http://schemas.microsoft.com/office/powerpoint/2010/main" val="3767680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3466728" cy="4525963"/>
          </a:xfrm>
        </p:spPr>
        <p:txBody>
          <a:bodyPr/>
          <a:lstStyle/>
          <a:p>
            <a:pPr marL="0" indent="0" algn="ctr">
              <a:buNone/>
            </a:pPr>
            <a:r>
              <a:rPr lang="es-ES" sz="2800" dirty="0"/>
              <a:t>Minería de Procesos en la Ingeniería de Software</a:t>
            </a:r>
          </a:p>
          <a:p>
            <a:pPr marL="0" indent="0">
              <a:buNone/>
            </a:pPr>
            <a:endParaRPr lang="es-ES" dirty="0"/>
          </a:p>
        </p:txBody>
      </p:sp>
      <p:sp>
        <p:nvSpPr>
          <p:cNvPr id="4" name="3 Rectángulo redondeado"/>
          <p:cNvSpPr/>
          <p:nvPr/>
        </p:nvSpPr>
        <p:spPr>
          <a:xfrm>
            <a:off x="4572000" y="-27384"/>
            <a:ext cx="4572000" cy="6885384"/>
          </a:xfrm>
          <a:prstGeom prst="roundRect">
            <a:avLst>
              <a:gd name="adj" fmla="val 0"/>
            </a:avLst>
          </a:prstGeom>
          <a:solidFill>
            <a:srgbClr val="8D2E30"/>
          </a:solidFill>
          <a:ln>
            <a:solidFill>
              <a:srgbClr val="8D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p>
        </p:txBody>
      </p:sp>
      <p:sp>
        <p:nvSpPr>
          <p:cNvPr id="5" name="Shape 185"/>
          <p:cNvSpPr/>
          <p:nvPr/>
        </p:nvSpPr>
        <p:spPr>
          <a:xfrm>
            <a:off x="4499992" y="-27384"/>
            <a:ext cx="72008" cy="6885384"/>
          </a:xfrm>
          <a:prstGeom prst="rect">
            <a:avLst/>
          </a:prstGeom>
          <a:solidFill>
            <a:schemeClr val="bg2">
              <a:lumMod val="90000"/>
            </a:schemeClr>
          </a:solidFill>
          <a:ln w="25400" cap="flat" cmpd="sng">
            <a:solidFill>
              <a:schemeClr val="bg2">
                <a:lumMod val="9000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Calibri"/>
              <a:ea typeface="Calibri"/>
              <a:cs typeface="Calibri"/>
              <a:sym typeface="Calibri"/>
            </a:endParaRPr>
          </a:p>
        </p:txBody>
      </p:sp>
      <p:sp>
        <p:nvSpPr>
          <p:cNvPr id="6" name="Title 4"/>
          <p:cNvSpPr txBox="1">
            <a:spLocks/>
          </p:cNvSpPr>
          <p:nvPr/>
        </p:nvSpPr>
        <p:spPr>
          <a:xfrm>
            <a:off x="4788024" y="2276872"/>
            <a:ext cx="3888432" cy="212479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dirty="0">
                <a:solidFill>
                  <a:schemeClr val="bg1"/>
                </a:solidFill>
              </a:rPr>
              <a:t>Contexto </a:t>
            </a:r>
            <a:br>
              <a:rPr lang="es-AR" dirty="0">
                <a:solidFill>
                  <a:schemeClr val="bg1"/>
                </a:solidFill>
              </a:rPr>
            </a:br>
            <a:r>
              <a:rPr lang="es-AR" dirty="0">
                <a:solidFill>
                  <a:schemeClr val="bg1"/>
                </a:solidFill>
              </a:rPr>
              <a:t>General</a:t>
            </a:r>
            <a:endParaRPr lang="en-US" dirty="0">
              <a:solidFill>
                <a:schemeClr val="bg1"/>
              </a:solidFill>
            </a:endParaRPr>
          </a:p>
        </p:txBody>
      </p:sp>
      <p:pic>
        <p:nvPicPr>
          <p:cNvPr id="7" name="Picture 2" descr="D:\Facultad\UNLP - Tesis\PowerPoint\escudoUN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415308"/>
            <a:ext cx="1296144" cy="157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468851"/>
      </p:ext>
    </p:extLst>
  </p:cSld>
  <p:clrMapOvr>
    <a:masterClrMapping/>
  </p:clrMapOvr>
</p:sld>
</file>

<file path=ppt/theme/theme1.xml><?xml version="1.0" encoding="utf-8"?>
<a:theme xmlns:a="http://schemas.openxmlformats.org/drawingml/2006/main" name="Tema de Office">
  <a:themeElements>
    <a:clrScheme name="Personalizado 3">
      <a:dk1>
        <a:sysClr val="windowText" lastClr="000000"/>
      </a:dk1>
      <a:lt1>
        <a:sysClr val="window" lastClr="FFFFFF"/>
      </a:lt1>
      <a:dk2>
        <a:srgbClr val="88323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3744</TotalTime>
  <Words>6171</Words>
  <Application>Microsoft Office PowerPoint</Application>
  <PresentationFormat>On-screen Show (4:3)</PresentationFormat>
  <Paragraphs>572</Paragraphs>
  <Slides>54</Slides>
  <Notes>44</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LinLibertineT</vt:lpstr>
      <vt:lpstr>LinLibertineTB</vt:lpstr>
      <vt:lpstr>LinLibertineTI</vt:lpstr>
      <vt:lpstr>Segoe UI</vt:lpstr>
      <vt:lpstr>Söhne</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dc:creator>
  <cp:lastModifiedBy>Victor Martinez</cp:lastModifiedBy>
  <cp:revision>83</cp:revision>
  <dcterms:created xsi:type="dcterms:W3CDTF">2023-06-04T21:56:30Z</dcterms:created>
  <dcterms:modified xsi:type="dcterms:W3CDTF">2023-11-15T10:28:16Z</dcterms:modified>
</cp:coreProperties>
</file>